
<file path=[Content_Types].xml><?xml version="1.0" encoding="utf-8"?>
<Types xmlns="http://schemas.openxmlformats.org/package/2006/content-types">
  <Default Extension="xml" ContentType="application/vnd.openxmlformats-package.core-properties+xml"/>
  <Default Extension="png" ContentType="image/png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slides/charts/chart1.xml" ContentType="application/vnd.openxmlformats-officedocument.drawingml.chart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slides/charts/chart2.xml" ContentType="application/vnd.openxmlformats-officedocument.drawingml.chart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a1fc8774c9ec4b8a" /><Relationship Type="http://schemas.openxmlformats.org/officeDocument/2006/relationships/extended-properties" Target="/docProps/app.xml" Id="R7599d9af09b44a33" /><Relationship Type="http://schemas.openxmlformats.org/officeDocument/2006/relationships/officeDocument" Target="/ppt/presentation.xml" Id="R7439d543faef46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d93c1860c1496c"/>
  </p:sldMasterIdLst>
  <p:notesMasterIdLst>
    <p:notesMasterId xmlns:r="http://schemas.openxmlformats.org/officeDocument/2006/relationships" r:id="Rc9a1dfe4763241b0"/>
  </p:notesMasterIdLst>
  <p:sldIdLst>
    <p:sldId xmlns:r="http://schemas.openxmlformats.org/officeDocument/2006/relationships" id="256" r:id="Rf8679ebb0d8041b3"/>
    <p:sldId xmlns:r="http://schemas.openxmlformats.org/officeDocument/2006/relationships" id="257" r:id="Rba99d2bb48534ad9"/>
    <p:sldId xmlns:r="http://schemas.openxmlformats.org/officeDocument/2006/relationships" id="258" r:id="Rba9cc5cc8cfc4e72"/>
    <p:sldId xmlns:r="http://schemas.openxmlformats.org/officeDocument/2006/relationships" id="259" r:id="Rc0682c654a6c43dc"/>
    <p:sldId xmlns:r="http://schemas.openxmlformats.org/officeDocument/2006/relationships" id="260" r:id="Rf12c3f43cac6405d"/>
    <p:sldId xmlns:r="http://schemas.openxmlformats.org/officeDocument/2006/relationships" id="261" r:id="R3e203902279746be"/>
    <p:sldId xmlns:r="http://schemas.openxmlformats.org/officeDocument/2006/relationships" id="262" r:id="Rbfa6b73424bf4170"/>
    <p:sldId xmlns:r="http://schemas.openxmlformats.org/officeDocument/2006/relationships" id="263" r:id="Rece23a4128324a44"/>
    <p:sldId xmlns:r="http://schemas.openxmlformats.org/officeDocument/2006/relationships" id="264" r:id="R36f9bb8187a74b8f"/>
    <p:sldId xmlns:r="http://schemas.openxmlformats.org/officeDocument/2006/relationships" id="265" r:id="R857db2705e1a4a8e"/>
    <p:sldId xmlns:r="http://schemas.openxmlformats.org/officeDocument/2006/relationships" id="266" r:id="R813921fc86f441ca"/>
    <p:sldId xmlns:r="http://schemas.openxmlformats.org/officeDocument/2006/relationships" id="267" r:id="R92cf050a2d0a49c8"/>
    <p:sldId xmlns:r="http://schemas.openxmlformats.org/officeDocument/2006/relationships" id="268" r:id="R75ba8228378f4a08"/>
    <p:sldId xmlns:r="http://schemas.openxmlformats.org/officeDocument/2006/relationships" id="269" r:id="Rb3cad5e207e9484e"/>
    <p:sldId xmlns:r="http://schemas.openxmlformats.org/officeDocument/2006/relationships" id="270" r:id="R9eede7384c344efb"/>
    <p:sldId xmlns:r="http://schemas.openxmlformats.org/officeDocument/2006/relationships" id="271" r:id="R8267c24f10d24d70"/>
    <p:sldId xmlns:r="http://schemas.openxmlformats.org/officeDocument/2006/relationships" id="272" r:id="Rf0dd7a94639e43ba"/>
    <p:sldId xmlns:r="http://schemas.openxmlformats.org/officeDocument/2006/relationships" id="273" r:id="Red01a7a005d4429a"/>
    <p:sldId xmlns:r="http://schemas.openxmlformats.org/officeDocument/2006/relationships" id="274" r:id="R3a401c1f6e0e4cad"/>
    <p:sldId xmlns:r="http://schemas.openxmlformats.org/officeDocument/2006/relationships" id="275" r:id="R2e06f0bf36c44118"/>
    <p:sldId xmlns:r="http://schemas.openxmlformats.org/officeDocument/2006/relationships" id="276" r:id="Rf6beaed88b694a06"/>
    <p:sldId xmlns:r="http://schemas.openxmlformats.org/officeDocument/2006/relationships" id="277" r:id="Refd60073614d433f"/>
    <p:sldId xmlns:r="http://schemas.openxmlformats.org/officeDocument/2006/relationships" id="278" r:id="R7daa25ff6fee4a96"/>
    <p:sldId xmlns:r="http://schemas.openxmlformats.org/officeDocument/2006/relationships" id="279" r:id="Rd090ed2f59fc4bdc"/>
    <p:sldId xmlns:r="http://schemas.openxmlformats.org/officeDocument/2006/relationships" id="280" r:id="R12093bae1b874673"/>
    <p:sldId xmlns:r="http://schemas.openxmlformats.org/officeDocument/2006/relationships" id="281" r:id="R3bb7eab853e54afd"/>
    <p:sldId xmlns:r="http://schemas.openxmlformats.org/officeDocument/2006/relationships" id="282" r:id="Ra517bfd2d28d47d9"/>
    <p:sldId xmlns:r="http://schemas.openxmlformats.org/officeDocument/2006/relationships" id="283" r:id="R72da898ee5b54210"/>
    <p:sldId xmlns:r="http://schemas.openxmlformats.org/officeDocument/2006/relationships" id="284" r:id="Rcd967c58ca8f4157"/>
    <p:sldId xmlns:r="http://schemas.openxmlformats.org/officeDocument/2006/relationships" id="285" r:id="Recbf96a869104245"/>
    <p:sldId xmlns:r="http://schemas.openxmlformats.org/officeDocument/2006/relationships" id="286" r:id="Rd966afef4f18428f"/>
    <p:sldId xmlns:r="http://schemas.openxmlformats.org/officeDocument/2006/relationships" id="287" r:id="Rf9062925156b4bd3"/>
    <p:sldId xmlns:r="http://schemas.openxmlformats.org/officeDocument/2006/relationships" id="288" r:id="R91baea16454445bb"/>
    <p:sldId xmlns:r="http://schemas.openxmlformats.org/officeDocument/2006/relationships" id="289" r:id="R3a0fbfefc376429c"/>
    <p:sldId xmlns:r="http://schemas.openxmlformats.org/officeDocument/2006/relationships" id="290" r:id="Rf474f08a9afa44fe"/>
    <p:sldId xmlns:r="http://schemas.openxmlformats.org/officeDocument/2006/relationships" id="291" r:id="R784ecdf3dfa34bc2"/>
    <p:sldId xmlns:r="http://schemas.openxmlformats.org/officeDocument/2006/relationships" id="292" r:id="R95f5e3c963e240f1"/>
    <p:sldId xmlns:r="http://schemas.openxmlformats.org/officeDocument/2006/relationships" id="293" r:id="R57e2e419fe5049a5"/>
    <p:sldId xmlns:r="http://schemas.openxmlformats.org/officeDocument/2006/relationships" id="294" r:id="R561bc4115d5e430e"/>
    <p:sldId xmlns:r="http://schemas.openxmlformats.org/officeDocument/2006/relationships" id="295" r:id="R36eeb63958744b69"/>
    <p:sldId xmlns:r="http://schemas.openxmlformats.org/officeDocument/2006/relationships" id="296" r:id="R58a59e74af3f4c09"/>
    <p:sldId xmlns:r="http://schemas.openxmlformats.org/officeDocument/2006/relationships" id="297" r:id="R7b532adcde4c4638"/>
    <p:sldId xmlns:r="http://schemas.openxmlformats.org/officeDocument/2006/relationships" id="298" r:id="R07abbe450b594d0b"/>
    <p:sldId xmlns:r="http://schemas.openxmlformats.org/officeDocument/2006/relationships" id="299" r:id="R577903ae7bdd43c4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fb0858649db845d1" /><Relationship Type="http://schemas.openxmlformats.org/officeDocument/2006/relationships/slideMaster" Target="/ppt/slideMasters/slideMaster1.xml" Id="Ra1d93c1860c1496c" /><Relationship Type="http://schemas.openxmlformats.org/officeDocument/2006/relationships/notesMaster" Target="/ppt/notesMasters/notesMaster1.xml" Id="Rc9a1dfe4763241b0" /><Relationship Type="http://schemas.openxmlformats.org/officeDocument/2006/relationships/presProps" Target="/ppt/presProps.xml" Id="Re455519f39ce4b67" /><Relationship Type="http://schemas.openxmlformats.org/officeDocument/2006/relationships/viewProps" Target="/ppt/viewProps.xml" Id="Rf81d51bd0ab04a6a" /><Relationship Type="http://schemas.openxmlformats.org/officeDocument/2006/relationships/tableStyles" Target="/ppt/tableStyles.xml" Id="R84bea3ed7f3c48d0" /><Relationship Type="http://schemas.openxmlformats.org/officeDocument/2006/relationships/slide" Target="/ppt/slides/slide1.xml" Id="Rf8679ebb0d8041b3" /><Relationship Type="http://schemas.openxmlformats.org/officeDocument/2006/relationships/slide" Target="/ppt/slides/slide2.xml" Id="Rba99d2bb48534ad9" /><Relationship Type="http://schemas.openxmlformats.org/officeDocument/2006/relationships/slide" Target="/ppt/slides/slide3.xml" Id="Rba9cc5cc8cfc4e72" /><Relationship Type="http://schemas.openxmlformats.org/officeDocument/2006/relationships/slide" Target="/ppt/slides/slide4.xml" Id="Rc0682c654a6c43dc" /><Relationship Type="http://schemas.openxmlformats.org/officeDocument/2006/relationships/slide" Target="/ppt/slides/slide5.xml" Id="Rf12c3f43cac6405d" /><Relationship Type="http://schemas.openxmlformats.org/officeDocument/2006/relationships/slide" Target="/ppt/slides/slide6.xml" Id="R3e203902279746be" /><Relationship Type="http://schemas.openxmlformats.org/officeDocument/2006/relationships/slide" Target="/ppt/slides/slide7.xml" Id="Rbfa6b73424bf4170" /><Relationship Type="http://schemas.openxmlformats.org/officeDocument/2006/relationships/slide" Target="/ppt/slides/slide8.xml" Id="Rece23a4128324a44" /><Relationship Type="http://schemas.openxmlformats.org/officeDocument/2006/relationships/slide" Target="/ppt/slides/slide9.xml" Id="R36f9bb8187a74b8f" /><Relationship Type="http://schemas.openxmlformats.org/officeDocument/2006/relationships/slide" Target="/ppt/slides/slide10.xml" Id="R857db2705e1a4a8e" /><Relationship Type="http://schemas.openxmlformats.org/officeDocument/2006/relationships/slide" Target="/ppt/slides/slide11.xml" Id="R813921fc86f441ca" /><Relationship Type="http://schemas.openxmlformats.org/officeDocument/2006/relationships/slide" Target="/ppt/slides/slide12.xml" Id="R92cf050a2d0a49c8" /><Relationship Type="http://schemas.openxmlformats.org/officeDocument/2006/relationships/slide" Target="/ppt/slides/slide13.xml" Id="R75ba8228378f4a08" /><Relationship Type="http://schemas.openxmlformats.org/officeDocument/2006/relationships/slide" Target="/ppt/slides/slide14.xml" Id="Rb3cad5e207e9484e" /><Relationship Type="http://schemas.openxmlformats.org/officeDocument/2006/relationships/slide" Target="/ppt/slides/slide15.xml" Id="R9eede7384c344efb" /><Relationship Type="http://schemas.openxmlformats.org/officeDocument/2006/relationships/slide" Target="/ppt/slides/slide16.xml" Id="R8267c24f10d24d70" /><Relationship Type="http://schemas.openxmlformats.org/officeDocument/2006/relationships/slide" Target="/ppt/slides/slide17.xml" Id="Rf0dd7a94639e43ba" /><Relationship Type="http://schemas.openxmlformats.org/officeDocument/2006/relationships/slide" Target="/ppt/slides/slide18.xml" Id="Red01a7a005d4429a" /><Relationship Type="http://schemas.openxmlformats.org/officeDocument/2006/relationships/slide" Target="/ppt/slides/slide19.xml" Id="R3a401c1f6e0e4cad" /><Relationship Type="http://schemas.openxmlformats.org/officeDocument/2006/relationships/slide" Target="/ppt/slides/slide20.xml" Id="R2e06f0bf36c44118" /><Relationship Type="http://schemas.openxmlformats.org/officeDocument/2006/relationships/slide" Target="/ppt/slides/slide21.xml" Id="Rf6beaed88b694a06" /><Relationship Type="http://schemas.openxmlformats.org/officeDocument/2006/relationships/slide" Target="/ppt/slides/slide22.xml" Id="Refd60073614d433f" /><Relationship Type="http://schemas.openxmlformats.org/officeDocument/2006/relationships/slide" Target="/ppt/slides/slide23.xml" Id="R7daa25ff6fee4a96" /><Relationship Type="http://schemas.openxmlformats.org/officeDocument/2006/relationships/slide" Target="/ppt/slides/slide24.xml" Id="Rd090ed2f59fc4bdc" /><Relationship Type="http://schemas.openxmlformats.org/officeDocument/2006/relationships/slide" Target="/ppt/slides/slide25.xml" Id="R12093bae1b874673" /><Relationship Type="http://schemas.openxmlformats.org/officeDocument/2006/relationships/slide" Target="/ppt/slides/slide26.xml" Id="R3bb7eab853e54afd" /><Relationship Type="http://schemas.openxmlformats.org/officeDocument/2006/relationships/slide" Target="/ppt/slides/slide27.xml" Id="Ra517bfd2d28d47d9" /><Relationship Type="http://schemas.openxmlformats.org/officeDocument/2006/relationships/slide" Target="/ppt/slides/slide28.xml" Id="R72da898ee5b54210" /><Relationship Type="http://schemas.openxmlformats.org/officeDocument/2006/relationships/slide" Target="/ppt/slides/slide29.xml" Id="Rcd967c58ca8f4157" /><Relationship Type="http://schemas.openxmlformats.org/officeDocument/2006/relationships/slide" Target="/ppt/slides/slide30.xml" Id="Recbf96a869104245" /><Relationship Type="http://schemas.openxmlformats.org/officeDocument/2006/relationships/slide" Target="/ppt/slides/slide31.xml" Id="Rd966afef4f18428f" /><Relationship Type="http://schemas.openxmlformats.org/officeDocument/2006/relationships/slide" Target="/ppt/slides/slide32.xml" Id="Rf9062925156b4bd3" /><Relationship Type="http://schemas.openxmlformats.org/officeDocument/2006/relationships/slide" Target="/ppt/slides/slide33.xml" Id="R91baea16454445bb" /><Relationship Type="http://schemas.openxmlformats.org/officeDocument/2006/relationships/slide" Target="/ppt/slides/slide34.xml" Id="R3a0fbfefc376429c" /><Relationship Type="http://schemas.openxmlformats.org/officeDocument/2006/relationships/slide" Target="/ppt/slides/slide35.xml" Id="Rf474f08a9afa44fe" /><Relationship Type="http://schemas.openxmlformats.org/officeDocument/2006/relationships/slide" Target="/ppt/slides/slide36.xml" Id="R784ecdf3dfa34bc2" /><Relationship Type="http://schemas.openxmlformats.org/officeDocument/2006/relationships/slide" Target="/ppt/slides/slide37.xml" Id="R95f5e3c963e240f1" /><Relationship Type="http://schemas.openxmlformats.org/officeDocument/2006/relationships/slide" Target="/ppt/slides/slide38.xml" Id="R57e2e419fe5049a5" /><Relationship Type="http://schemas.openxmlformats.org/officeDocument/2006/relationships/slide" Target="/ppt/slides/slide39.xml" Id="R561bc4115d5e430e" /><Relationship Type="http://schemas.openxmlformats.org/officeDocument/2006/relationships/slide" Target="/ppt/slides/slide40.xml" Id="R36eeb63958744b69" /><Relationship Type="http://schemas.openxmlformats.org/officeDocument/2006/relationships/slide" Target="/ppt/slides/slide41.xml" Id="R58a59e74af3f4c09" /><Relationship Type="http://schemas.openxmlformats.org/officeDocument/2006/relationships/slide" Target="/ppt/slides/slide42.xml" Id="R7b532adcde4c4638" /><Relationship Type="http://schemas.openxmlformats.org/officeDocument/2006/relationships/slide" Target="/ppt/slides/slide43.xml" Id="R07abbe450b594d0b" /><Relationship Type="http://schemas.openxmlformats.org/officeDocument/2006/relationships/slide" Target="/ppt/slides/slide44.xml" Id="R577903ae7bdd43c4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b4e5d4d98cf04a05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3.xml><?xml version="1.0" encoding="utf-8"?>
<a:theme xmlns:a="http://schemas.openxmlformats.org/drawingml/2006/main" name="mopdelo elos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BAB1"/>
      </a:accent1>
      <a:accent2>
        <a:srgbClr val="85B7E2"/>
      </a:accent2>
      <a:accent3>
        <a:srgbClr val="D486A8"/>
      </a:accent3>
      <a:accent4>
        <a:srgbClr val="9795CD"/>
      </a:accent4>
      <a:accent5>
        <a:srgbClr val="44546A"/>
      </a:accent5>
      <a:accent6>
        <a:srgbClr val="3F3F3F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Custom 12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635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5eb2f2b5ae054c4e" /><Relationship Type="http://schemas.openxmlformats.org/officeDocument/2006/relationships/notesMaster" Target="/ppt/notesMasters/notesMaster1.xml" Id="Raa7cbec69d0848c3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a101914548804e70" /><Relationship Type="http://schemas.openxmlformats.org/officeDocument/2006/relationships/notesMaster" Target="/ppt/notesMasters/notesMaster1.xml" Id="R58765557becb4238" /></Relationships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a1175e7541e940e7" /><Relationship Type="http://schemas.openxmlformats.org/officeDocument/2006/relationships/notesMaster" Target="/ppt/notesMasters/notesMaster1.xml" Id="R9229005c18bc4eed" /></Relationships>
</file>

<file path=ppt/notesSlides/_rels/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4236294c1c0d442d" /><Relationship Type="http://schemas.openxmlformats.org/officeDocument/2006/relationships/notesMaster" Target="/ppt/notesMasters/notesMaster1.xml" Id="R45ce19291c3e484b" /></Relationships>
</file>

<file path=ppt/notesSlides/_rels/notesSlide13.xml.rels>&#65279;<?xml version="1.0" encoding="utf-8"?><Relationships xmlns="http://schemas.openxmlformats.org/package/2006/relationships"><Relationship Type="http://schemas.openxmlformats.org/officeDocument/2006/relationships/slide" Target="/ppt/slides/slide13.xml" Id="R4cdb220c9e8a4e18" /><Relationship Type="http://schemas.openxmlformats.org/officeDocument/2006/relationships/notesMaster" Target="/ppt/notesMasters/notesMaster1.xml" Id="R04da37c5da724952" /></Relationships>
</file>

<file path=ppt/notesSlides/_rels/notesSlide14.xml.rels>&#65279;<?xml version="1.0" encoding="utf-8"?><Relationships xmlns="http://schemas.openxmlformats.org/package/2006/relationships"><Relationship Type="http://schemas.openxmlformats.org/officeDocument/2006/relationships/slide" Target="/ppt/slides/slide14.xml" Id="R969e4edac79e473a" /><Relationship Type="http://schemas.openxmlformats.org/officeDocument/2006/relationships/notesMaster" Target="/ppt/notesMasters/notesMaster1.xml" Id="R0b38a574961a41db" /></Relationships>
</file>

<file path=ppt/notesSlides/_rels/notesSlide15.xml.rels>&#65279;<?xml version="1.0" encoding="utf-8"?><Relationships xmlns="http://schemas.openxmlformats.org/package/2006/relationships"><Relationship Type="http://schemas.openxmlformats.org/officeDocument/2006/relationships/slide" Target="/ppt/slides/slide15.xml" Id="R485cb110cf004f6b" /><Relationship Type="http://schemas.openxmlformats.org/officeDocument/2006/relationships/notesMaster" Target="/ppt/notesMasters/notesMaster1.xml" Id="R2d4cf7b433c54ef3" /></Relationships>
</file>

<file path=ppt/notesSlides/_rels/notesSlide16.xml.rels>&#65279;<?xml version="1.0" encoding="utf-8"?><Relationships xmlns="http://schemas.openxmlformats.org/package/2006/relationships"><Relationship Type="http://schemas.openxmlformats.org/officeDocument/2006/relationships/slide" Target="/ppt/slides/slide16.xml" Id="R9baa0cb165004612" /><Relationship Type="http://schemas.openxmlformats.org/officeDocument/2006/relationships/notesMaster" Target="/ppt/notesMasters/notesMaster1.xml" Id="Rdedc0c0be9f14f89" /></Relationships>
</file>

<file path=ppt/notesSlides/_rels/notesSlide17.xml.rels>&#65279;<?xml version="1.0" encoding="utf-8"?><Relationships xmlns="http://schemas.openxmlformats.org/package/2006/relationships"><Relationship Type="http://schemas.openxmlformats.org/officeDocument/2006/relationships/slide" Target="/ppt/slides/slide17.xml" Id="R3f8e97529e6e460e" /><Relationship Type="http://schemas.openxmlformats.org/officeDocument/2006/relationships/notesMaster" Target="/ppt/notesMasters/notesMaster1.xml" Id="R343c2e26510445d3" /></Relationships>
</file>

<file path=ppt/notesSlides/_rels/notesSlide18.xml.rels>&#65279;<?xml version="1.0" encoding="utf-8"?><Relationships xmlns="http://schemas.openxmlformats.org/package/2006/relationships"><Relationship Type="http://schemas.openxmlformats.org/officeDocument/2006/relationships/slide" Target="/ppt/slides/slide18.xml" Id="Rcf0746574fc24eb8" /><Relationship Type="http://schemas.openxmlformats.org/officeDocument/2006/relationships/notesMaster" Target="/ppt/notesMasters/notesMaster1.xml" Id="R955a870922a246ba" /></Relationships>
</file>

<file path=ppt/notesSlides/_rels/notesSlide19.xml.rels>&#65279;<?xml version="1.0" encoding="utf-8"?><Relationships xmlns="http://schemas.openxmlformats.org/package/2006/relationships"><Relationship Type="http://schemas.openxmlformats.org/officeDocument/2006/relationships/slide" Target="/ppt/slides/slide19.xml" Id="R81ae0c4048e64317" /><Relationship Type="http://schemas.openxmlformats.org/officeDocument/2006/relationships/notesMaster" Target="/ppt/notesMasters/notesMaster1.xml" Id="R6c9aa640e0c544d5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4b7ded3859964eb8" /><Relationship Type="http://schemas.openxmlformats.org/officeDocument/2006/relationships/notesMaster" Target="/ppt/notesMasters/notesMaster1.xml" Id="R5ee6fb5a2bd44960" /></Relationships>
</file>

<file path=ppt/notesSlides/_rels/notesSlide20.xml.rels>&#65279;<?xml version="1.0" encoding="utf-8"?><Relationships xmlns="http://schemas.openxmlformats.org/package/2006/relationships"><Relationship Type="http://schemas.openxmlformats.org/officeDocument/2006/relationships/slide" Target="/ppt/slides/slide20.xml" Id="Rb199ba3f523a47f6" /><Relationship Type="http://schemas.openxmlformats.org/officeDocument/2006/relationships/notesMaster" Target="/ppt/notesMasters/notesMaster1.xml" Id="R83be3f85cb6b4248" /></Relationships>
</file>

<file path=ppt/notesSlides/_rels/notesSlide21.xml.rels>&#65279;<?xml version="1.0" encoding="utf-8"?><Relationships xmlns="http://schemas.openxmlformats.org/package/2006/relationships"><Relationship Type="http://schemas.openxmlformats.org/officeDocument/2006/relationships/slide" Target="/ppt/slides/slide21.xml" Id="Re85c811695434a88" /><Relationship Type="http://schemas.openxmlformats.org/officeDocument/2006/relationships/notesMaster" Target="/ppt/notesMasters/notesMaster1.xml" Id="R366e6e6621df48ef" /></Relationships>
</file>

<file path=ppt/notesSlides/_rels/notesSlide22.xml.rels>&#65279;<?xml version="1.0" encoding="utf-8"?><Relationships xmlns="http://schemas.openxmlformats.org/package/2006/relationships"><Relationship Type="http://schemas.openxmlformats.org/officeDocument/2006/relationships/slide" Target="/ppt/slides/slide22.xml" Id="R9d0e34b3ea9b468d" /><Relationship Type="http://schemas.openxmlformats.org/officeDocument/2006/relationships/notesMaster" Target="/ppt/notesMasters/notesMaster1.xml" Id="R188b94e9c9c54547" /></Relationships>
</file>

<file path=ppt/notesSlides/_rels/notesSlide23.xml.rels>&#65279;<?xml version="1.0" encoding="utf-8"?><Relationships xmlns="http://schemas.openxmlformats.org/package/2006/relationships"><Relationship Type="http://schemas.openxmlformats.org/officeDocument/2006/relationships/slide" Target="/ppt/slides/slide23.xml" Id="R8408fd9e5eeb4fb4" /><Relationship Type="http://schemas.openxmlformats.org/officeDocument/2006/relationships/notesMaster" Target="/ppt/notesMasters/notesMaster1.xml" Id="R017d4bbf327a4cc8" /></Relationships>
</file>

<file path=ppt/notesSlides/_rels/notesSlide24.xml.rels>&#65279;<?xml version="1.0" encoding="utf-8"?><Relationships xmlns="http://schemas.openxmlformats.org/package/2006/relationships"><Relationship Type="http://schemas.openxmlformats.org/officeDocument/2006/relationships/slide" Target="/ppt/slides/slide24.xml" Id="R6b6dc01c8a3e4c68" /><Relationship Type="http://schemas.openxmlformats.org/officeDocument/2006/relationships/notesMaster" Target="/ppt/notesMasters/notesMaster1.xml" Id="Rd790f7a03cd34891" /></Relationships>
</file>

<file path=ppt/notesSlides/_rels/notesSlide25.xml.rels>&#65279;<?xml version="1.0" encoding="utf-8"?><Relationships xmlns="http://schemas.openxmlformats.org/package/2006/relationships"><Relationship Type="http://schemas.openxmlformats.org/officeDocument/2006/relationships/slide" Target="/ppt/slides/slide25.xml" Id="Rfaf900911fc44067" /><Relationship Type="http://schemas.openxmlformats.org/officeDocument/2006/relationships/notesMaster" Target="/ppt/notesMasters/notesMaster1.xml" Id="R6a583b8c6dd6481f" /></Relationships>
</file>

<file path=ppt/notesSlides/_rels/notesSlide26.xml.rels>&#65279;<?xml version="1.0" encoding="utf-8"?><Relationships xmlns="http://schemas.openxmlformats.org/package/2006/relationships"><Relationship Type="http://schemas.openxmlformats.org/officeDocument/2006/relationships/slide" Target="/ppt/slides/slide26.xml" Id="R897e471c309347cf" /><Relationship Type="http://schemas.openxmlformats.org/officeDocument/2006/relationships/notesMaster" Target="/ppt/notesMasters/notesMaster1.xml" Id="R1964a80b249748a1" /></Relationships>
</file>

<file path=ppt/notesSlides/_rels/notesSlide27.xml.rels>&#65279;<?xml version="1.0" encoding="utf-8"?><Relationships xmlns="http://schemas.openxmlformats.org/package/2006/relationships"><Relationship Type="http://schemas.openxmlformats.org/officeDocument/2006/relationships/slide" Target="/ppt/slides/slide27.xml" Id="R72cf53eda24446b7" /><Relationship Type="http://schemas.openxmlformats.org/officeDocument/2006/relationships/notesMaster" Target="/ppt/notesMasters/notesMaster1.xml" Id="Rf742f1d2c8eb4516" /></Relationships>
</file>

<file path=ppt/notesSlides/_rels/notesSlide28.xml.rels>&#65279;<?xml version="1.0" encoding="utf-8"?><Relationships xmlns="http://schemas.openxmlformats.org/package/2006/relationships"><Relationship Type="http://schemas.openxmlformats.org/officeDocument/2006/relationships/slide" Target="/ppt/slides/slide28.xml" Id="R33a086cde8214d2b" /><Relationship Type="http://schemas.openxmlformats.org/officeDocument/2006/relationships/notesMaster" Target="/ppt/notesMasters/notesMaster1.xml" Id="Ra79f44e7e4124b5d" /></Relationships>
</file>

<file path=ppt/notesSlides/_rels/notesSlide29.xml.rels>&#65279;<?xml version="1.0" encoding="utf-8"?><Relationships xmlns="http://schemas.openxmlformats.org/package/2006/relationships"><Relationship Type="http://schemas.openxmlformats.org/officeDocument/2006/relationships/slide" Target="/ppt/slides/slide29.xml" Id="Rb3d42897ffc5426f" /><Relationship Type="http://schemas.openxmlformats.org/officeDocument/2006/relationships/notesMaster" Target="/ppt/notesMasters/notesMaster1.xml" Id="R1bfadf3056d8490b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ceea730727344619" /><Relationship Type="http://schemas.openxmlformats.org/officeDocument/2006/relationships/notesMaster" Target="/ppt/notesMasters/notesMaster1.xml" Id="Rf4c17925bc084d98" /></Relationships>
</file>

<file path=ppt/notesSlides/_rels/notesSlide30.xml.rels>&#65279;<?xml version="1.0" encoding="utf-8"?><Relationships xmlns="http://schemas.openxmlformats.org/package/2006/relationships"><Relationship Type="http://schemas.openxmlformats.org/officeDocument/2006/relationships/slide" Target="/ppt/slides/slide30.xml" Id="Ree1bea6aba4944aa" /><Relationship Type="http://schemas.openxmlformats.org/officeDocument/2006/relationships/notesMaster" Target="/ppt/notesMasters/notesMaster1.xml" Id="R10e1a290e3fc4188" /></Relationships>
</file>

<file path=ppt/notesSlides/_rels/notesSlide31.xml.rels>&#65279;<?xml version="1.0" encoding="utf-8"?><Relationships xmlns="http://schemas.openxmlformats.org/package/2006/relationships"><Relationship Type="http://schemas.openxmlformats.org/officeDocument/2006/relationships/slide" Target="/ppt/slides/slide31.xml" Id="R0f76de6670f548a8" /><Relationship Type="http://schemas.openxmlformats.org/officeDocument/2006/relationships/notesMaster" Target="/ppt/notesMasters/notesMaster1.xml" Id="R48c8229641ca4dde" /></Relationships>
</file>

<file path=ppt/notesSlides/_rels/notesSlide32.xml.rels>&#65279;<?xml version="1.0" encoding="utf-8"?><Relationships xmlns="http://schemas.openxmlformats.org/package/2006/relationships"><Relationship Type="http://schemas.openxmlformats.org/officeDocument/2006/relationships/slide" Target="/ppt/slides/slide32.xml" Id="Rc3fbd25ac1da4eb6" /><Relationship Type="http://schemas.openxmlformats.org/officeDocument/2006/relationships/notesMaster" Target="/ppt/notesMasters/notesMaster1.xml" Id="Rc6c5acba30014ef8" /></Relationships>
</file>

<file path=ppt/notesSlides/_rels/notesSlide33.xml.rels>&#65279;<?xml version="1.0" encoding="utf-8"?><Relationships xmlns="http://schemas.openxmlformats.org/package/2006/relationships"><Relationship Type="http://schemas.openxmlformats.org/officeDocument/2006/relationships/slide" Target="/ppt/slides/slide33.xml" Id="R00330e76507a4060" /><Relationship Type="http://schemas.openxmlformats.org/officeDocument/2006/relationships/notesMaster" Target="/ppt/notesMasters/notesMaster1.xml" Id="R3723f358bf5244e6" /></Relationships>
</file>

<file path=ppt/notesSlides/_rels/notesSlide34.xml.rels>&#65279;<?xml version="1.0" encoding="utf-8"?><Relationships xmlns="http://schemas.openxmlformats.org/package/2006/relationships"><Relationship Type="http://schemas.openxmlformats.org/officeDocument/2006/relationships/slide" Target="/ppt/slides/slide34.xml" Id="R231f4696935b47b9" /><Relationship Type="http://schemas.openxmlformats.org/officeDocument/2006/relationships/notesMaster" Target="/ppt/notesMasters/notesMaster1.xml" Id="Ra6904fb1bc0f4f32" /></Relationships>
</file>

<file path=ppt/notesSlides/_rels/notesSlide35.xml.rels>&#65279;<?xml version="1.0" encoding="utf-8"?><Relationships xmlns="http://schemas.openxmlformats.org/package/2006/relationships"><Relationship Type="http://schemas.openxmlformats.org/officeDocument/2006/relationships/slide" Target="/ppt/slides/slide35.xml" Id="Re2a9d68d5d2845c3" /><Relationship Type="http://schemas.openxmlformats.org/officeDocument/2006/relationships/notesMaster" Target="/ppt/notesMasters/notesMaster1.xml" Id="R43588af5f0014ad2" /></Relationships>
</file>

<file path=ppt/notesSlides/_rels/notesSlide36.xml.rels>&#65279;<?xml version="1.0" encoding="utf-8"?><Relationships xmlns="http://schemas.openxmlformats.org/package/2006/relationships"><Relationship Type="http://schemas.openxmlformats.org/officeDocument/2006/relationships/slide" Target="/ppt/slides/slide36.xml" Id="R7fb6eb968c054533" /><Relationship Type="http://schemas.openxmlformats.org/officeDocument/2006/relationships/notesMaster" Target="/ppt/notesMasters/notesMaster1.xml" Id="Rdb021a80bd344c0d" /></Relationships>
</file>

<file path=ppt/notesSlides/_rels/notesSlide37.xml.rels>&#65279;<?xml version="1.0" encoding="utf-8"?><Relationships xmlns="http://schemas.openxmlformats.org/package/2006/relationships"><Relationship Type="http://schemas.openxmlformats.org/officeDocument/2006/relationships/slide" Target="/ppt/slides/slide37.xml" Id="Racbfcc31229f428b" /><Relationship Type="http://schemas.openxmlformats.org/officeDocument/2006/relationships/notesMaster" Target="/ppt/notesMasters/notesMaster1.xml" Id="R264438990f6a4ee3" /></Relationships>
</file>

<file path=ppt/notesSlides/_rels/notesSlide38.xml.rels>&#65279;<?xml version="1.0" encoding="utf-8"?><Relationships xmlns="http://schemas.openxmlformats.org/package/2006/relationships"><Relationship Type="http://schemas.openxmlformats.org/officeDocument/2006/relationships/slide" Target="/ppt/slides/slide38.xml" Id="Rb8381d9fef3d4578" /><Relationship Type="http://schemas.openxmlformats.org/officeDocument/2006/relationships/notesMaster" Target="/ppt/notesMasters/notesMaster1.xml" Id="R63a72979991d4760" /></Relationships>
</file>

<file path=ppt/notesSlides/_rels/notesSlide39.xml.rels>&#65279;<?xml version="1.0" encoding="utf-8"?><Relationships xmlns="http://schemas.openxmlformats.org/package/2006/relationships"><Relationship Type="http://schemas.openxmlformats.org/officeDocument/2006/relationships/slide" Target="/ppt/slides/slide39.xml" Id="R7d0b996bb4b24aeb" /><Relationship Type="http://schemas.openxmlformats.org/officeDocument/2006/relationships/notesMaster" Target="/ppt/notesMasters/notesMaster1.xml" Id="R913fbf93f4904031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75b1a676c83f456a" /><Relationship Type="http://schemas.openxmlformats.org/officeDocument/2006/relationships/notesMaster" Target="/ppt/notesMasters/notesMaster1.xml" Id="R0a2587c7faaf42ac" /></Relationships>
</file>

<file path=ppt/notesSlides/_rels/notesSlide40.xml.rels>&#65279;<?xml version="1.0" encoding="utf-8"?><Relationships xmlns="http://schemas.openxmlformats.org/package/2006/relationships"><Relationship Type="http://schemas.openxmlformats.org/officeDocument/2006/relationships/slide" Target="/ppt/slides/slide40.xml" Id="R0221da6baabd4fc2" /><Relationship Type="http://schemas.openxmlformats.org/officeDocument/2006/relationships/notesMaster" Target="/ppt/notesMasters/notesMaster1.xml" Id="R25e219c4ee694edb" /></Relationships>
</file>

<file path=ppt/notesSlides/_rels/notesSlide41.xml.rels>&#65279;<?xml version="1.0" encoding="utf-8"?><Relationships xmlns="http://schemas.openxmlformats.org/package/2006/relationships"><Relationship Type="http://schemas.openxmlformats.org/officeDocument/2006/relationships/slide" Target="/ppt/slides/slide41.xml" Id="R41cf72d698aa4d34" /><Relationship Type="http://schemas.openxmlformats.org/officeDocument/2006/relationships/notesMaster" Target="/ppt/notesMasters/notesMaster1.xml" Id="R3020065923ab4bbb" /></Relationships>
</file>

<file path=ppt/notesSlides/_rels/notesSlide42.xml.rels>&#65279;<?xml version="1.0" encoding="utf-8"?><Relationships xmlns="http://schemas.openxmlformats.org/package/2006/relationships"><Relationship Type="http://schemas.openxmlformats.org/officeDocument/2006/relationships/slide" Target="/ppt/slides/slide42.xml" Id="R91a82f05f1884a5a" /><Relationship Type="http://schemas.openxmlformats.org/officeDocument/2006/relationships/notesMaster" Target="/ppt/notesMasters/notesMaster1.xml" Id="Ra00de6b98ae64488" /></Relationships>
</file>

<file path=ppt/notesSlides/_rels/notesSlide43.xml.rels>&#65279;<?xml version="1.0" encoding="utf-8"?><Relationships xmlns="http://schemas.openxmlformats.org/package/2006/relationships"><Relationship Type="http://schemas.openxmlformats.org/officeDocument/2006/relationships/slide" Target="/ppt/slides/slide43.xml" Id="R176aac3262024a3b" /><Relationship Type="http://schemas.openxmlformats.org/officeDocument/2006/relationships/notesMaster" Target="/ppt/notesMasters/notesMaster1.xml" Id="R6e12f08e7ba24c50" /></Relationships>
</file>

<file path=ppt/notesSlides/_rels/notesSlide44.xml.rels>&#65279;<?xml version="1.0" encoding="utf-8"?><Relationships xmlns="http://schemas.openxmlformats.org/package/2006/relationships"><Relationship Type="http://schemas.openxmlformats.org/officeDocument/2006/relationships/slide" Target="/ppt/slides/slide44.xml" Id="R75d71b2508b84f71" /><Relationship Type="http://schemas.openxmlformats.org/officeDocument/2006/relationships/notesMaster" Target="/ppt/notesMasters/notesMaster1.xml" Id="R771c9c817590463c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d2a9c79d838849fc" /><Relationship Type="http://schemas.openxmlformats.org/officeDocument/2006/relationships/notesMaster" Target="/ppt/notesMasters/notesMaster1.xml" Id="R54aa262c0b334f8a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4bc47f8b1f854c99" /><Relationship Type="http://schemas.openxmlformats.org/officeDocument/2006/relationships/notesMaster" Target="/ppt/notesMasters/notesMaster1.xml" Id="R2b6b6837f7ac47f9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62f46468ec3340bc" /><Relationship Type="http://schemas.openxmlformats.org/officeDocument/2006/relationships/notesMaster" Target="/ppt/notesMasters/notesMaster1.xml" Id="R405b22b02e68412d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df94288c2f75408b" /><Relationship Type="http://schemas.openxmlformats.org/officeDocument/2006/relationships/notesMaster" Target="/ppt/notesMasters/notesMaster1.xml" Id="R5ee6154c95c149c2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648422e548e04500" /><Relationship Type="http://schemas.openxmlformats.org/officeDocument/2006/relationships/notesMaster" Target="/ppt/notesMasters/notesMaster1.xml" Id="R6ddd7b376f2340da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b942ec922d4f25" /></Relationships>
</file>

<file path=ppt/slideLayouts/_rels/slideLayout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89d2399e294b97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2f1ad6abc74d0e" /></Relationships>
</file>

<file path=ppt/slideLayouts/_rels/slideLayout1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0e3ae872254f48" /></Relationships>
</file>

<file path=ppt/slideLayouts/_rels/slideLayout1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89e5db9f6b4a66" /></Relationships>
</file>

<file path=ppt/slideLayouts/_rels/slideLayout1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3aebafca194404" /></Relationships>
</file>

<file path=ppt/slideLayouts/_rels/slideLayout1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f946e789794ccf" /></Relationships>
</file>

<file path=ppt/slideLayouts/_rels/slideLayout1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45c46ed6de4598" /></Relationship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8ce746735342ff" /></Relationships>
</file>

<file path=ppt/slideLayouts/_rels/slideLayout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0ba663175141a8" /></Relationships>
</file>

<file path=ppt/slideLayouts/_rels/slideLayout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55ce14fa60449e" /></Relationships>
</file>

<file path=ppt/slideLayouts/_rels/slideLayout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88c9c04afc4750" /></Relationships>
</file>

<file path=ppt/slideLayouts/_rels/slideLayout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f48eb33bc749a7" /></Relationships>
</file>

<file path=ppt/slideLayouts/_rels/slideLayout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344ed475fe40cb" /></Relationships>
</file>

<file path=ppt/slideLayouts/_rels/slideLayout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63132e22e94bdc" /></Relationships>
</file>

<file path=ppt/slideLayouts/_rels/slideLayout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c51438312a4e24" /></Relationships>
</file>

<file path=ppt/slideLayouts/slideLayout1.xml><?xml version="1.0" encoding="utf-8"?>
<p:sldLayout xmlns:p="http://schemas.openxmlformats.org/presentationml/2006/main" showMasterPhAnim="0" type="obj" preserve="1" userDrawn="1">
  <p:cSld name="1_Title and Content"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Title 1">
            <a:extLst xmlns:a="http://schemas.openxmlformats.org/drawingml/2006/main">
              <a:ext uri="{FF2B5EF4-FFF2-40B4-BE49-F238E27FC236}">
                <a16:creationId xmlns:a16="http://schemas.microsoft.com/office/drawing/2014/main" id="{36FE2318-82FD-4D37-BF7E-A1C93DD61122}"/>
              </a:ext>
            </a:extLst>
          </p:cNvPr>
          <p:cNvSpPr>
            <a:spLocks xmlns:a="http://schemas.openxmlformats.org/drawingml/2006/main" noGrp="1"/>
          </p:cNvSpPr>
          <p:nvPr>
            <p:ph type="title" idx="0" hasCustomPrompt="1"/>
          </p:nvPr>
        </p:nvSpPr>
        <p:spPr>
          <a:xfrm xmlns:a="http://schemas.openxmlformats.org/drawingml/2006/main">
            <a:off x="584200" y="207285"/>
            <a:ext cx="10896600" cy="727075"/>
          </a:xfrm>
        </p:spPr>
        <p:txBody>
          <a:bodyPr xmlns:a="http://schemas.openxmlformats.org/drawingml/2006/main">
            <a:noAutofit/>
          </a:bodyPr>
          <a:lstStyle xmlns:a="http://schemas.openxmlformats.org/drawingml/2006/main">
            <a:lvl1pPr>
              <a:lnSpc>
                <a:spcPct val="100000"/>
              </a:lnSpc>
              <a:buNone/>
              <a:defRPr sz="3200" b="0">
                <a:solidFill>
                  <a:schemeClr val="tx1"/>
                </a:solidFill>
                <a:latin typeface="Bebas Neue"/>
                <a:ea typeface="Bebas Neue"/>
                <a:cs typeface="Bebas Neue"/>
              </a:defRPr>
            </a:lvl1pPr>
          </a:lstStyle>
          <a:p xmlns:a="http://schemas.openxmlformats.org/drawingml/2006/main">
            <a:pPr>
              <a:buNone/>
            </a:pPr>
            <a:r>
              <a:t>Click To Edit Master Title Style</a:t>
            </a:r>
          </a:p>
        </p:txBody>
      </p:sp>
      <p:sp>
        <p:nvSpPr>
          <p:cNvPr id="3" name="Content Placeholder 2">
            <a:extLst xmlns:a="http://schemas.openxmlformats.org/drawingml/2006/main">
              <a:ext uri="{FF2B5EF4-FFF2-40B4-BE49-F238E27FC236}">
                <a16:creationId xmlns:a16="http://schemas.microsoft.com/office/drawing/2014/main" id="{C29E7B21-5FBD-4BC1-9933-344194FFA423}"/>
              </a:ext>
            </a:extLst>
          </p:cNvPr>
          <p:cNvSpPr>
            <a:spLocks xmlns:a="http://schemas.openxmlformats.org/drawingml/2006/main" noGrp="1"/>
          </p:cNvSpPr>
          <p:nvPr>
            <p:ph idx="1"/>
          </p:nvPr>
        </p:nvSpPr>
        <p:spPr>
          <a:xfrm xmlns:a="http://schemas.openxmlformats.org/drawingml/2006/main">
            <a:off x="596900" y="1201511"/>
            <a:ext cx="10896600" cy="4351338"/>
          </a:xfrm>
        </p:spPr>
        <p:txBody>
          <a:bodyPr xmlns:a="http://schemas.openxmlformats.org/drawingml/2006/main"/>
          <a:lstStyle xmlns:a="http://schemas.openxmlformats.org/drawingml/2006/main">
            <a:lvl1pPr>
              <a:buNone/>
              <a:defRPr>
                <a:solidFill>
                  <a:schemeClr val="tx1"/>
                </a:solidFill>
                <a:latin typeface="+mj-lt"/>
                <a:ea typeface="+mj-lt"/>
                <a:cs typeface="+mj-lt"/>
              </a:defRPr>
            </a:lvl1pPr>
            <a:lvl2pPr>
              <a:buNone/>
              <a:defRPr>
                <a:solidFill>
                  <a:schemeClr val="tx1"/>
                </a:solidFill>
                <a:latin typeface="+mj-lt"/>
                <a:ea typeface="+mj-lt"/>
                <a:cs typeface="+mj-lt"/>
              </a:defRPr>
            </a:lvl2pPr>
            <a:lvl3pPr>
              <a:buNone/>
              <a:defRPr>
                <a:solidFill>
                  <a:schemeClr val="tx1"/>
                </a:solidFill>
                <a:latin typeface="+mj-lt"/>
                <a:ea typeface="+mj-lt"/>
                <a:cs typeface="+mj-lt"/>
              </a:defRPr>
            </a:lvl3pPr>
            <a:lvl4pPr>
              <a:buNone/>
              <a:defRPr>
                <a:solidFill>
                  <a:schemeClr val="tx1"/>
                </a:solidFill>
                <a:latin typeface="+mj-lt"/>
                <a:ea typeface="+mj-lt"/>
                <a:cs typeface="+mj-lt"/>
              </a:defRPr>
            </a:lvl4pPr>
            <a:lvl5pPr>
              <a:buNone/>
              <a:defRPr>
                <a:solidFill>
                  <a:schemeClr val="tx1"/>
                </a:solidFill>
                <a:latin typeface="+mj-lt"/>
                <a:ea typeface="+mj-lt"/>
                <a:cs typeface="+mj-lt"/>
              </a:defRPr>
            </a:lvl5pPr>
          </a:lstStyle>
          <a:p xmlns:a="http://schemas.openxmlformats.org/drawingml/2006/main">
            <a:pPr>
              <a:buNone/>
            </a:pPr>
            <a:r>
              <a:t>Clique para editar o texto mestre</a:t>
            </a:r>
          </a:p>
          <a:p xmlns:a="http://schemas.openxmlformats.org/drawingml/2006/main">
            <a:pPr>
              <a:buNone/>
            </a:pPr>
            <a:r>
              <a:t>Segundo nível</a:t>
            </a:r>
          </a:p>
          <a:p xmlns:a="http://schemas.openxmlformats.org/drawingml/2006/main">
            <a:pPr>
              <a:buNone/>
            </a:pPr>
            <a:r>
              <a:t>Terceiro nível</a:t>
            </a:r>
          </a:p>
          <a:p xmlns:a="http://schemas.openxmlformats.org/drawingml/2006/main">
            <a:pPr>
              <a:buNone/>
            </a:pPr>
            <a:r>
              <a:t>Quarto nível</a:t>
            </a:r>
          </a:p>
          <a:p xmlns:a="http://schemas.openxmlformats.org/drawingml/2006/main">
            <a:pPr>
              <a:buNone/>
            </a:pPr>
            <a:r>
              <a:t>Quinto nível</a:t>
            </a:r>
          </a:p>
        </p:txBody>
      </p:sp>
      <p:sp>
        <p:nvSpPr>
          <p:cNvPr id="6" name="Slide Number Placeholder 5">
            <a:extLst xmlns:a="http://schemas.openxmlformats.org/drawingml/2006/main">
              <a:ext uri="{FF2B5EF4-FFF2-40B4-BE49-F238E27FC236}">
                <a16:creationId xmlns:a16="http://schemas.microsoft.com/office/drawing/2014/main" id="{22C6A0AC-B1DA-4995-A9C1-5AE8C7C0E8DF}"/>
              </a:ext>
            </a:extLst>
          </p:cNvPr>
          <p:cNvSpPr>
            <a:spLocks xmlns:a="http://schemas.openxmlformats.org/drawingml/2006/main" noGrp="1"/>
          </p:cNvSpPr>
          <p:nvPr>
            <p:ph type="sldNum" idx="12"/>
          </p:nvPr>
        </p:nvSpPr>
        <p:spPr>
          <a:xfrm xmlns:a="http://schemas.openxmlformats.org/drawingml/2006/main">
            <a:off x="11493500" y="6492875"/>
            <a:ext cx="698500" cy="365125"/>
          </a:xfrm>
        </p:spPr>
        <p:txBody>
          <a:bodyPr xmlns:a="http://schemas.openxmlformats.org/drawingml/2006/main"/>
          <a:lstStyle xmlns:a="http://schemas.openxmlformats.org/drawingml/2006/main">
            <a:lvl1pPr algn="ctr">
              <a:buNone/>
              <a:defRPr>
                <a:solidFill>
                  <a:schemeClr val="bg1"/>
                </a:solidFill>
              </a:defRPr>
            </a:lvl1pPr>
          </a:lstStyle>
          <a:p xmlns:a="http://schemas.openxmlformats.org/drawingml/2006/main">
            <a:pPr>
              <a:buNone/>
            </a:pPr>
            <a:fld id="{41DAFBFA-C652-4E4B-AC31-FEFC406FA02E}" type="slidenum">
              <a:t>‹nº›</a:t>
            </a:fld>
          </a:p>
        </p:txBody>
      </p:sp>
    </p:spTree>
  </p:cSld>
</p:sldLayout>
</file>

<file path=ppt/slideLayouts/slideLayout10.xml><?xml version="1.0" encoding="utf-8"?>
<p:sldLayout xmlns:p="http://schemas.openxmlformats.org/presentationml/2006/main" showMasterPhAnim="0" preserve="1" userDrawn="1">
  <p:cSld name="2_Title and Content"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51" name="Freeform 12">
            <a:extLst xmlns:a="http://schemas.openxmlformats.org/drawingml/2006/main">
              <a:ext uri="{FF2B5EF4-FFF2-40B4-BE49-F238E27FC236}">
                <a16:creationId xmlns:a16="http://schemas.microsoft.com/office/drawing/2014/main" id="{AB247047-CAB6-4454-9305-CB132D32E2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10287304" y="1323126"/>
            <a:ext cx="329390" cy="18131"/>
          </a:xfrm>
          <a:custGeom xmlns:a="http://schemas.openxmlformats.org/drawingml/2006/main">
            <a:rect l="0" t="0" r="r" b="b"/>
            <a:pathLst>
              <a:path w="1309" h="74">
                <a:moveTo>
                  <a:pt x="36" y="0"/>
                </a:moveTo>
                <a:lnTo>
                  <a:pt x="1272" y="0"/>
                </a:lnTo>
                <a:lnTo>
                  <a:pt x="1280" y="1"/>
                </a:lnTo>
                <a:lnTo>
                  <a:pt x="1286" y="3"/>
                </a:lnTo>
                <a:lnTo>
                  <a:pt x="1292" y="7"/>
                </a:lnTo>
                <a:lnTo>
                  <a:pt x="1298" y="11"/>
                </a:lnTo>
                <a:lnTo>
                  <a:pt x="1302" y="16"/>
                </a:lnTo>
                <a:lnTo>
                  <a:pt x="1306" y="23"/>
                </a:lnTo>
                <a:lnTo>
                  <a:pt x="1308" y="30"/>
                </a:lnTo>
                <a:lnTo>
                  <a:pt x="1309" y="38"/>
                </a:lnTo>
                <a:lnTo>
                  <a:pt x="1309" y="38"/>
                </a:lnTo>
                <a:lnTo>
                  <a:pt x="1308" y="44"/>
                </a:lnTo>
                <a:lnTo>
                  <a:pt x="1306" y="51"/>
                </a:lnTo>
                <a:lnTo>
                  <a:pt x="1302" y="58"/>
                </a:lnTo>
                <a:lnTo>
                  <a:pt x="1298" y="64"/>
                </a:lnTo>
                <a:lnTo>
                  <a:pt x="1292" y="67"/>
                </a:lnTo>
                <a:lnTo>
                  <a:pt x="1286" y="71"/>
                </a:lnTo>
                <a:lnTo>
                  <a:pt x="1280" y="73"/>
                </a:lnTo>
                <a:lnTo>
                  <a:pt x="1272" y="74"/>
                </a:lnTo>
                <a:lnTo>
                  <a:pt x="36" y="74"/>
                </a:lnTo>
                <a:lnTo>
                  <a:pt x="30" y="73"/>
                </a:lnTo>
                <a:lnTo>
                  <a:pt x="23" y="71"/>
                </a:lnTo>
                <a:lnTo>
                  <a:pt x="16" y="67"/>
                </a:lnTo>
                <a:lnTo>
                  <a:pt x="10" y="64"/>
                </a:lnTo>
                <a:lnTo>
                  <a:pt x="6" y="58"/>
                </a:lnTo>
                <a:lnTo>
                  <a:pt x="2" y="51"/>
                </a:lnTo>
                <a:lnTo>
                  <a:pt x="1" y="44"/>
                </a:lnTo>
                <a:lnTo>
                  <a:pt x="0" y="38"/>
                </a:lnTo>
                <a:lnTo>
                  <a:pt x="0" y="38"/>
                </a:lnTo>
                <a:lnTo>
                  <a:pt x="1" y="30"/>
                </a:lnTo>
                <a:lnTo>
                  <a:pt x="2" y="23"/>
                </a:lnTo>
                <a:lnTo>
                  <a:pt x="6" y="16"/>
                </a:lnTo>
                <a:lnTo>
                  <a:pt x="10" y="11"/>
                </a:lnTo>
                <a:lnTo>
                  <a:pt x="16" y="7"/>
                </a:lnTo>
                <a:lnTo>
                  <a:pt x="23" y="3"/>
                </a:lnTo>
                <a:lnTo>
                  <a:pt x="30" y="1"/>
                </a:lnTo>
                <a:lnTo>
                  <a:pt x="36" y="0"/>
                </a:lnTo>
                <a:close/>
              </a:path>
            </a:pathLst>
          </a:custGeom>
          <a:solidFill xmlns:a="http://schemas.openxmlformats.org/drawingml/2006/main">
            <a:schemeClr val="bg1">
              <a:lumMod val="6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52" name="Rectangle 13">
            <a:extLst xmlns:a="http://schemas.openxmlformats.org/drawingml/2006/main">
              <a:ext uri="{FF2B5EF4-FFF2-40B4-BE49-F238E27FC236}">
                <a16:creationId xmlns:a16="http://schemas.microsoft.com/office/drawing/2014/main" id="{F9E41DCC-4F56-4AB4-AFBE-912D620CB3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10275216" y="1332189"/>
            <a:ext cx="352055" cy="19643"/>
          </a:xfrm>
          <a:prstGeom xmlns:a="http://schemas.openxmlformats.org/drawingml/2006/main" prst="rect">
            <a:avLst/>
          </a:prstGeom>
          <a:solidFill xmlns:a="http://schemas.openxmlformats.org/drawingml/2006/main">
            <a:schemeClr val="bg1">
              <a:lumMod val="50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45" name="Freeform 6">
            <a:extLst xmlns:a="http://schemas.openxmlformats.org/drawingml/2006/main">
              <a:ext uri="{FF2B5EF4-FFF2-40B4-BE49-F238E27FC236}">
                <a16:creationId xmlns:a16="http://schemas.microsoft.com/office/drawing/2014/main" id="{2B788636-EE26-415D-B3DE-5DFEDB39EA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8802028" y="1984927"/>
            <a:ext cx="18131" cy="190380"/>
          </a:xfrm>
          <a:custGeom xmlns:a="http://schemas.openxmlformats.org/drawingml/2006/main">
            <a:rect l="0" t="0" r="r" b="b"/>
            <a:pathLst>
              <a:path w="74" h="760">
                <a:moveTo>
                  <a:pt x="0" y="723"/>
                </a:moveTo>
                <a:lnTo>
                  <a:pt x="0" y="37"/>
                </a:lnTo>
                <a:lnTo>
                  <a:pt x="1" y="29"/>
                </a:lnTo>
                <a:lnTo>
                  <a:pt x="3" y="22"/>
                </a:lnTo>
                <a:lnTo>
                  <a:pt x="7" y="16"/>
                </a:lnTo>
                <a:lnTo>
                  <a:pt x="11" y="11"/>
                </a:lnTo>
                <a:lnTo>
                  <a:pt x="16" y="6"/>
                </a:lnTo>
                <a:lnTo>
                  <a:pt x="23" y="3"/>
                </a:lnTo>
                <a:lnTo>
                  <a:pt x="30" y="1"/>
                </a:lnTo>
                <a:lnTo>
                  <a:pt x="38" y="0"/>
                </a:lnTo>
                <a:lnTo>
                  <a:pt x="38" y="0"/>
                </a:lnTo>
                <a:lnTo>
                  <a:pt x="44" y="1"/>
                </a:lnTo>
                <a:lnTo>
                  <a:pt x="51" y="3"/>
                </a:lnTo>
                <a:lnTo>
                  <a:pt x="58" y="6"/>
                </a:lnTo>
                <a:lnTo>
                  <a:pt x="63" y="11"/>
                </a:lnTo>
                <a:lnTo>
                  <a:pt x="67" y="16"/>
                </a:lnTo>
                <a:lnTo>
                  <a:pt x="71" y="22"/>
                </a:lnTo>
                <a:lnTo>
                  <a:pt x="73" y="29"/>
                </a:lnTo>
                <a:lnTo>
                  <a:pt x="74" y="37"/>
                </a:lnTo>
                <a:lnTo>
                  <a:pt x="74" y="723"/>
                </a:lnTo>
                <a:lnTo>
                  <a:pt x="73" y="730"/>
                </a:lnTo>
                <a:lnTo>
                  <a:pt x="71" y="738"/>
                </a:lnTo>
                <a:lnTo>
                  <a:pt x="67" y="744"/>
                </a:lnTo>
                <a:lnTo>
                  <a:pt x="63" y="750"/>
                </a:lnTo>
                <a:lnTo>
                  <a:pt x="58" y="754"/>
                </a:lnTo>
                <a:lnTo>
                  <a:pt x="51" y="758"/>
                </a:lnTo>
                <a:lnTo>
                  <a:pt x="44" y="760"/>
                </a:lnTo>
                <a:lnTo>
                  <a:pt x="38" y="760"/>
                </a:lnTo>
                <a:lnTo>
                  <a:pt x="38" y="760"/>
                </a:lnTo>
                <a:lnTo>
                  <a:pt x="30" y="760"/>
                </a:lnTo>
                <a:lnTo>
                  <a:pt x="23" y="758"/>
                </a:lnTo>
                <a:lnTo>
                  <a:pt x="16" y="754"/>
                </a:lnTo>
                <a:lnTo>
                  <a:pt x="11" y="750"/>
                </a:lnTo>
                <a:lnTo>
                  <a:pt x="7" y="744"/>
                </a:lnTo>
                <a:lnTo>
                  <a:pt x="3" y="738"/>
                </a:lnTo>
                <a:lnTo>
                  <a:pt x="1" y="730"/>
                </a:lnTo>
                <a:lnTo>
                  <a:pt x="0" y="723"/>
                </a:lnTo>
                <a:close/>
              </a:path>
            </a:pathLst>
          </a:custGeom>
          <a:gradFill xmlns:a="http://schemas.openxmlformats.org/drawingml/2006/main">
            <a:gsLst>
              <a:gs pos="10000">
                <a:schemeClr val="bg1">
                  <a:lumMod val="50000"/>
                </a:schemeClr>
              </a:gs>
              <a:gs pos="28744">
                <a:schemeClr val="bg1">
                  <a:lumMod val="75000"/>
                </a:schemeClr>
              </a:gs>
              <a:gs pos="54000">
                <a:schemeClr val="tx1"/>
              </a:gs>
              <a:gs pos="78000">
                <a:srgbClr val="060606"/>
              </a:gs>
              <a:gs pos="100000">
                <a:srgbClr val="3C3C3C"/>
              </a:gs>
            </a:gsLst>
            <a:lin ang="0" scaled="1"/>
          </a:gra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46" name="Freeform 7">
            <a:extLst xmlns:a="http://schemas.openxmlformats.org/drawingml/2006/main">
              <a:ext uri="{FF2B5EF4-FFF2-40B4-BE49-F238E27FC236}">
                <a16:creationId xmlns:a16="http://schemas.microsoft.com/office/drawing/2014/main" id="{23748E7F-2695-4F88-AC80-D1207FB0F7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8802005" y="2415551"/>
            <a:ext cx="18131" cy="148073"/>
          </a:xfrm>
          <a:custGeom xmlns:a="http://schemas.openxmlformats.org/drawingml/2006/main">
            <a:rect l="0" t="0" r="r" b="b"/>
            <a:pathLst>
              <a:path w="74" h="588">
                <a:moveTo>
                  <a:pt x="0" y="550"/>
                </a:moveTo>
                <a:lnTo>
                  <a:pt x="0" y="37"/>
                </a:lnTo>
                <a:lnTo>
                  <a:pt x="1" y="29"/>
                </a:lnTo>
                <a:lnTo>
                  <a:pt x="3" y="22"/>
                </a:lnTo>
                <a:lnTo>
                  <a:pt x="7" y="17"/>
                </a:lnTo>
                <a:lnTo>
                  <a:pt x="11" y="11"/>
                </a:lnTo>
                <a:lnTo>
                  <a:pt x="16" y="6"/>
                </a:lnTo>
                <a:lnTo>
                  <a:pt x="23" y="3"/>
                </a:lnTo>
                <a:lnTo>
                  <a:pt x="30" y="1"/>
                </a:lnTo>
                <a:lnTo>
                  <a:pt x="38" y="0"/>
                </a:lnTo>
                <a:lnTo>
                  <a:pt x="38" y="0"/>
                </a:lnTo>
                <a:lnTo>
                  <a:pt x="44" y="1"/>
                </a:lnTo>
                <a:lnTo>
                  <a:pt x="51" y="3"/>
                </a:lnTo>
                <a:lnTo>
                  <a:pt x="58" y="6"/>
                </a:lnTo>
                <a:lnTo>
                  <a:pt x="63" y="11"/>
                </a:lnTo>
                <a:lnTo>
                  <a:pt x="67" y="17"/>
                </a:lnTo>
                <a:lnTo>
                  <a:pt x="71" y="22"/>
                </a:lnTo>
                <a:lnTo>
                  <a:pt x="73" y="29"/>
                </a:lnTo>
                <a:lnTo>
                  <a:pt x="74" y="37"/>
                </a:lnTo>
                <a:lnTo>
                  <a:pt x="74" y="550"/>
                </a:lnTo>
                <a:lnTo>
                  <a:pt x="73" y="558"/>
                </a:lnTo>
                <a:lnTo>
                  <a:pt x="71" y="565"/>
                </a:lnTo>
                <a:lnTo>
                  <a:pt x="67" y="571"/>
                </a:lnTo>
                <a:lnTo>
                  <a:pt x="63" y="576"/>
                </a:lnTo>
                <a:lnTo>
                  <a:pt x="58" y="581"/>
                </a:lnTo>
                <a:lnTo>
                  <a:pt x="51" y="584"/>
                </a:lnTo>
                <a:lnTo>
                  <a:pt x="44" y="587"/>
                </a:lnTo>
                <a:lnTo>
                  <a:pt x="38" y="588"/>
                </a:lnTo>
                <a:lnTo>
                  <a:pt x="38" y="588"/>
                </a:lnTo>
                <a:lnTo>
                  <a:pt x="30" y="587"/>
                </a:lnTo>
                <a:lnTo>
                  <a:pt x="23" y="584"/>
                </a:lnTo>
                <a:lnTo>
                  <a:pt x="16" y="581"/>
                </a:lnTo>
                <a:lnTo>
                  <a:pt x="11" y="576"/>
                </a:lnTo>
                <a:lnTo>
                  <a:pt x="7" y="571"/>
                </a:lnTo>
                <a:lnTo>
                  <a:pt x="3" y="565"/>
                </a:lnTo>
                <a:lnTo>
                  <a:pt x="1" y="558"/>
                </a:lnTo>
                <a:lnTo>
                  <a:pt x="0" y="550"/>
                </a:lnTo>
                <a:close/>
              </a:path>
            </a:pathLst>
          </a:custGeom>
          <a:gradFill xmlns:a="http://schemas.openxmlformats.org/drawingml/2006/main">
            <a:gsLst>
              <a:gs pos="10000">
                <a:schemeClr val="bg1">
                  <a:lumMod val="50000"/>
                </a:schemeClr>
              </a:gs>
              <a:gs pos="28744">
                <a:schemeClr val="bg1">
                  <a:lumMod val="75000"/>
                </a:schemeClr>
              </a:gs>
              <a:gs pos="54000">
                <a:schemeClr val="tx1"/>
              </a:gs>
              <a:gs pos="78000">
                <a:srgbClr val="060606"/>
              </a:gs>
              <a:gs pos="100000">
                <a:srgbClr val="3C3C3C"/>
              </a:gs>
            </a:gsLst>
            <a:lin ang="0" scaled="1"/>
          </a:gra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47" name="Freeform 8">
            <a:extLst xmlns:a="http://schemas.openxmlformats.org/drawingml/2006/main">
              <a:ext uri="{FF2B5EF4-FFF2-40B4-BE49-F238E27FC236}">
                <a16:creationId xmlns:a16="http://schemas.microsoft.com/office/drawing/2014/main" id="{4D262326-F2BC-4EC4-BA81-3D9C914762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8802023" y="2791780"/>
            <a:ext cx="18131" cy="148073"/>
          </a:xfrm>
          <a:custGeom xmlns:a="http://schemas.openxmlformats.org/drawingml/2006/main">
            <a:rect l="0" t="0" r="r" b="b"/>
            <a:pathLst>
              <a:path w="74" h="587">
                <a:moveTo>
                  <a:pt x="0" y="551"/>
                </a:moveTo>
                <a:lnTo>
                  <a:pt x="0" y="38"/>
                </a:lnTo>
                <a:lnTo>
                  <a:pt x="1" y="30"/>
                </a:lnTo>
                <a:lnTo>
                  <a:pt x="3" y="23"/>
                </a:lnTo>
                <a:lnTo>
                  <a:pt x="7" y="16"/>
                </a:lnTo>
                <a:lnTo>
                  <a:pt x="11" y="11"/>
                </a:lnTo>
                <a:lnTo>
                  <a:pt x="16" y="7"/>
                </a:lnTo>
                <a:lnTo>
                  <a:pt x="23" y="3"/>
                </a:lnTo>
                <a:lnTo>
                  <a:pt x="30" y="1"/>
                </a:lnTo>
                <a:lnTo>
                  <a:pt x="38" y="0"/>
                </a:lnTo>
                <a:lnTo>
                  <a:pt x="38" y="0"/>
                </a:lnTo>
                <a:lnTo>
                  <a:pt x="44" y="1"/>
                </a:lnTo>
                <a:lnTo>
                  <a:pt x="51" y="3"/>
                </a:lnTo>
                <a:lnTo>
                  <a:pt x="58" y="7"/>
                </a:lnTo>
                <a:lnTo>
                  <a:pt x="63" y="11"/>
                </a:lnTo>
                <a:lnTo>
                  <a:pt x="67" y="16"/>
                </a:lnTo>
                <a:lnTo>
                  <a:pt x="71" y="23"/>
                </a:lnTo>
                <a:lnTo>
                  <a:pt x="73" y="30"/>
                </a:lnTo>
                <a:lnTo>
                  <a:pt x="74" y="38"/>
                </a:lnTo>
                <a:lnTo>
                  <a:pt x="74" y="551"/>
                </a:lnTo>
                <a:lnTo>
                  <a:pt x="73" y="557"/>
                </a:lnTo>
                <a:lnTo>
                  <a:pt x="71" y="564"/>
                </a:lnTo>
                <a:lnTo>
                  <a:pt x="67" y="571"/>
                </a:lnTo>
                <a:lnTo>
                  <a:pt x="63" y="577"/>
                </a:lnTo>
                <a:lnTo>
                  <a:pt x="58" y="581"/>
                </a:lnTo>
                <a:lnTo>
                  <a:pt x="51" y="585"/>
                </a:lnTo>
                <a:lnTo>
                  <a:pt x="44" y="586"/>
                </a:lnTo>
                <a:lnTo>
                  <a:pt x="38" y="587"/>
                </a:lnTo>
                <a:lnTo>
                  <a:pt x="38" y="587"/>
                </a:lnTo>
                <a:lnTo>
                  <a:pt x="30" y="586"/>
                </a:lnTo>
                <a:lnTo>
                  <a:pt x="23" y="585"/>
                </a:lnTo>
                <a:lnTo>
                  <a:pt x="16" y="581"/>
                </a:lnTo>
                <a:lnTo>
                  <a:pt x="11" y="577"/>
                </a:lnTo>
                <a:lnTo>
                  <a:pt x="7" y="571"/>
                </a:lnTo>
                <a:lnTo>
                  <a:pt x="3" y="564"/>
                </a:lnTo>
                <a:lnTo>
                  <a:pt x="1" y="557"/>
                </a:lnTo>
                <a:lnTo>
                  <a:pt x="0" y="551"/>
                </a:lnTo>
                <a:close/>
              </a:path>
            </a:pathLst>
          </a:custGeom>
          <a:gradFill xmlns:a="http://schemas.openxmlformats.org/drawingml/2006/main">
            <a:gsLst>
              <a:gs pos="10000">
                <a:schemeClr val="bg1">
                  <a:lumMod val="50000"/>
                </a:schemeClr>
              </a:gs>
              <a:gs pos="28744">
                <a:schemeClr val="bg1">
                  <a:lumMod val="75000"/>
                </a:schemeClr>
              </a:gs>
              <a:gs pos="54000">
                <a:schemeClr val="tx1"/>
              </a:gs>
              <a:gs pos="78000">
                <a:srgbClr val="060606"/>
              </a:gs>
              <a:gs pos="100000">
                <a:srgbClr val="3C3C3C"/>
              </a:gs>
            </a:gsLst>
            <a:lin ang="0" scaled="1"/>
          </a:gra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48" name="Rectangle 9">
            <a:extLst xmlns:a="http://schemas.openxmlformats.org/drawingml/2006/main">
              <a:ext uri="{FF2B5EF4-FFF2-40B4-BE49-F238E27FC236}">
                <a16:creationId xmlns:a16="http://schemas.microsoft.com/office/drawing/2014/main" id="{1A8480F0-1B19-4BB0-A5A7-8C7CD0815F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8811058" y="1978884"/>
            <a:ext cx="19642" cy="203979"/>
          </a:xfrm>
          <a:prstGeom xmlns:a="http://schemas.openxmlformats.org/drawingml/2006/main" prst="rect">
            <a:avLst/>
          </a:prstGeom>
          <a:gradFill xmlns:a="http://schemas.openxmlformats.org/drawingml/2006/main">
            <a:gsLst>
              <a:gs pos="6140">
                <a:schemeClr val="tx1">
                  <a:lumMod val="50000"/>
                  <a:lumOff val="50000"/>
                </a:schemeClr>
              </a:gs>
              <a:gs pos="55000">
                <a:schemeClr val="bg1">
                  <a:lumMod val="65000"/>
                </a:schemeClr>
              </a:gs>
              <a:gs pos="100000">
                <a:schemeClr val="tx1">
                  <a:lumMod val="65000"/>
                  <a:lumOff val="35000"/>
                </a:schemeClr>
              </a:gs>
            </a:gsLst>
            <a:lin ang="16200000" scaled="1"/>
          </a:gra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49" name="Rectangle 10">
            <a:extLst xmlns:a="http://schemas.openxmlformats.org/drawingml/2006/main">
              <a:ext uri="{FF2B5EF4-FFF2-40B4-BE49-F238E27FC236}">
                <a16:creationId xmlns:a16="http://schemas.microsoft.com/office/drawing/2014/main" id="{AA0F5E20-B60C-458E-A817-316C2BA955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8811053" y="2411018"/>
            <a:ext cx="19642" cy="157140"/>
          </a:xfrm>
          <a:prstGeom xmlns:a="http://schemas.openxmlformats.org/drawingml/2006/main" prst="rect">
            <a:avLst/>
          </a:prstGeom>
          <a:gradFill xmlns:a="http://schemas.openxmlformats.org/drawingml/2006/main">
            <a:gsLst>
              <a:gs pos="6140">
                <a:schemeClr val="tx1">
                  <a:lumMod val="50000"/>
                  <a:lumOff val="50000"/>
                </a:schemeClr>
              </a:gs>
              <a:gs pos="55000">
                <a:schemeClr val="bg1">
                  <a:lumMod val="65000"/>
                </a:schemeClr>
              </a:gs>
              <a:gs pos="100000">
                <a:schemeClr val="tx1">
                  <a:lumMod val="65000"/>
                  <a:lumOff val="35000"/>
                </a:schemeClr>
              </a:gs>
            </a:gsLst>
            <a:lin ang="16200000" scaled="1"/>
          </a:gra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50" name="Rectangle 11">
            <a:extLst xmlns:a="http://schemas.openxmlformats.org/drawingml/2006/main">
              <a:ext uri="{FF2B5EF4-FFF2-40B4-BE49-F238E27FC236}">
                <a16:creationId xmlns:a16="http://schemas.microsoft.com/office/drawing/2014/main" id="{74E0A543-7163-431B-B98D-095930CAC1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8811020" y="2785732"/>
            <a:ext cx="19642" cy="158652"/>
          </a:xfrm>
          <a:prstGeom xmlns:a="http://schemas.openxmlformats.org/drawingml/2006/main" prst="rect">
            <a:avLst/>
          </a:prstGeom>
          <a:gradFill xmlns:a="http://schemas.openxmlformats.org/drawingml/2006/main">
            <a:gsLst>
              <a:gs pos="6140">
                <a:schemeClr val="tx1">
                  <a:lumMod val="50000"/>
                  <a:lumOff val="50000"/>
                </a:schemeClr>
              </a:gs>
              <a:gs pos="55000">
                <a:schemeClr val="bg1">
                  <a:lumMod val="65000"/>
                </a:schemeClr>
              </a:gs>
              <a:gs pos="100000">
                <a:schemeClr val="tx1">
                  <a:lumMod val="65000"/>
                  <a:lumOff val="35000"/>
                </a:schemeClr>
              </a:gs>
            </a:gsLst>
            <a:lin ang="16200000" scaled="1"/>
          </a:gra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13" name="Freeform 12">
            <a:extLst xmlns:a="http://schemas.openxmlformats.org/drawingml/2006/main">
              <a:ext uri="{FF2B5EF4-FFF2-40B4-BE49-F238E27FC236}">
                <a16:creationId xmlns:a16="http://schemas.microsoft.com/office/drawing/2014/main" id="{22964683-2431-4591-B29E-589C4BE053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8827715" y="1347300"/>
            <a:ext cx="2150100" cy="4569150"/>
          </a:xfrm>
          <a:custGeom xmlns:a="http://schemas.openxmlformats.org/drawingml/2006/main">
            <a:rect l="0" t="0" r="r" b="b"/>
            <a:pathLst>
              <a:path w="8536" h="18144">
                <a:moveTo>
                  <a:pt x="1286" y="0"/>
                </a:moveTo>
                <a:lnTo>
                  <a:pt x="7249" y="0"/>
                </a:lnTo>
                <a:lnTo>
                  <a:pt x="7316" y="1"/>
                </a:lnTo>
                <a:lnTo>
                  <a:pt x="7381" y="5"/>
                </a:lnTo>
                <a:lnTo>
                  <a:pt x="7446" y="15"/>
                </a:lnTo>
                <a:lnTo>
                  <a:pt x="7508" y="26"/>
                </a:lnTo>
                <a:lnTo>
                  <a:pt x="7570" y="40"/>
                </a:lnTo>
                <a:lnTo>
                  <a:pt x="7632" y="58"/>
                </a:lnTo>
                <a:lnTo>
                  <a:pt x="7691" y="77"/>
                </a:lnTo>
                <a:lnTo>
                  <a:pt x="7749" y="101"/>
                </a:lnTo>
                <a:lnTo>
                  <a:pt x="7806" y="126"/>
                </a:lnTo>
                <a:lnTo>
                  <a:pt x="7862" y="155"/>
                </a:lnTo>
                <a:lnTo>
                  <a:pt x="7916" y="186"/>
                </a:lnTo>
                <a:lnTo>
                  <a:pt x="7968" y="220"/>
                </a:lnTo>
                <a:lnTo>
                  <a:pt x="8018" y="255"/>
                </a:lnTo>
                <a:lnTo>
                  <a:pt x="8067" y="294"/>
                </a:lnTo>
                <a:lnTo>
                  <a:pt x="8114" y="334"/>
                </a:lnTo>
                <a:lnTo>
                  <a:pt x="8158" y="377"/>
                </a:lnTo>
                <a:lnTo>
                  <a:pt x="8201" y="422"/>
                </a:lnTo>
                <a:lnTo>
                  <a:pt x="8242" y="468"/>
                </a:lnTo>
                <a:lnTo>
                  <a:pt x="8279" y="517"/>
                </a:lnTo>
                <a:lnTo>
                  <a:pt x="8316" y="567"/>
                </a:lnTo>
                <a:lnTo>
                  <a:pt x="8349" y="620"/>
                </a:lnTo>
                <a:lnTo>
                  <a:pt x="8380" y="674"/>
                </a:lnTo>
                <a:lnTo>
                  <a:pt x="8408" y="728"/>
                </a:lnTo>
                <a:lnTo>
                  <a:pt x="8434" y="785"/>
                </a:lnTo>
                <a:lnTo>
                  <a:pt x="8457" y="845"/>
                </a:lnTo>
                <a:lnTo>
                  <a:pt x="8478" y="904"/>
                </a:lnTo>
                <a:lnTo>
                  <a:pt x="8495" y="964"/>
                </a:lnTo>
                <a:lnTo>
                  <a:pt x="8510" y="1027"/>
                </a:lnTo>
                <a:lnTo>
                  <a:pt x="8521" y="1090"/>
                </a:lnTo>
                <a:lnTo>
                  <a:pt x="8529" y="1153"/>
                </a:lnTo>
                <a:lnTo>
                  <a:pt x="8535" y="1218"/>
                </a:lnTo>
                <a:lnTo>
                  <a:pt x="8536" y="1285"/>
                </a:lnTo>
                <a:lnTo>
                  <a:pt x="8536" y="16858"/>
                </a:lnTo>
                <a:lnTo>
                  <a:pt x="8535" y="16924"/>
                </a:lnTo>
                <a:lnTo>
                  <a:pt x="8529" y="16989"/>
                </a:lnTo>
                <a:lnTo>
                  <a:pt x="8521" y="17054"/>
                </a:lnTo>
                <a:lnTo>
                  <a:pt x="8510" y="17117"/>
                </a:lnTo>
                <a:lnTo>
                  <a:pt x="8495" y="17178"/>
                </a:lnTo>
                <a:lnTo>
                  <a:pt x="8478" y="17240"/>
                </a:lnTo>
                <a:lnTo>
                  <a:pt x="8457" y="17299"/>
                </a:lnTo>
                <a:lnTo>
                  <a:pt x="8434" y="17357"/>
                </a:lnTo>
                <a:lnTo>
                  <a:pt x="8408" y="17414"/>
                </a:lnTo>
                <a:lnTo>
                  <a:pt x="8380" y="17470"/>
                </a:lnTo>
                <a:lnTo>
                  <a:pt x="8349" y="17524"/>
                </a:lnTo>
                <a:lnTo>
                  <a:pt x="8316" y="17576"/>
                </a:lnTo>
                <a:lnTo>
                  <a:pt x="8279" y="17626"/>
                </a:lnTo>
                <a:lnTo>
                  <a:pt x="8242" y="17675"/>
                </a:lnTo>
                <a:lnTo>
                  <a:pt x="8201" y="17722"/>
                </a:lnTo>
                <a:lnTo>
                  <a:pt x="8158" y="17767"/>
                </a:lnTo>
                <a:lnTo>
                  <a:pt x="8114" y="17809"/>
                </a:lnTo>
                <a:lnTo>
                  <a:pt x="8067" y="17850"/>
                </a:lnTo>
                <a:lnTo>
                  <a:pt x="8018" y="17888"/>
                </a:lnTo>
                <a:lnTo>
                  <a:pt x="7968" y="17924"/>
                </a:lnTo>
                <a:lnTo>
                  <a:pt x="7916" y="17957"/>
                </a:lnTo>
                <a:lnTo>
                  <a:pt x="7862" y="17988"/>
                </a:lnTo>
                <a:lnTo>
                  <a:pt x="7806" y="18016"/>
                </a:lnTo>
                <a:lnTo>
                  <a:pt x="7749" y="18043"/>
                </a:lnTo>
                <a:lnTo>
                  <a:pt x="7691" y="18065"/>
                </a:lnTo>
                <a:lnTo>
                  <a:pt x="7632" y="18086"/>
                </a:lnTo>
                <a:lnTo>
                  <a:pt x="7570" y="18103"/>
                </a:lnTo>
                <a:lnTo>
                  <a:pt x="7508" y="18118"/>
                </a:lnTo>
                <a:lnTo>
                  <a:pt x="7446" y="18129"/>
                </a:lnTo>
                <a:lnTo>
                  <a:pt x="7381" y="18137"/>
                </a:lnTo>
                <a:lnTo>
                  <a:pt x="7316" y="18143"/>
                </a:lnTo>
                <a:lnTo>
                  <a:pt x="7249" y="18144"/>
                </a:lnTo>
                <a:lnTo>
                  <a:pt x="1286" y="18144"/>
                </a:lnTo>
                <a:lnTo>
                  <a:pt x="1220" y="18143"/>
                </a:lnTo>
                <a:lnTo>
                  <a:pt x="1155" y="18137"/>
                </a:lnTo>
                <a:lnTo>
                  <a:pt x="1091" y="18129"/>
                </a:lnTo>
                <a:lnTo>
                  <a:pt x="1027" y="18118"/>
                </a:lnTo>
                <a:lnTo>
                  <a:pt x="966" y="18103"/>
                </a:lnTo>
                <a:lnTo>
                  <a:pt x="904" y="18086"/>
                </a:lnTo>
                <a:lnTo>
                  <a:pt x="845" y="18065"/>
                </a:lnTo>
                <a:lnTo>
                  <a:pt x="787" y="18043"/>
                </a:lnTo>
                <a:lnTo>
                  <a:pt x="730" y="18016"/>
                </a:lnTo>
                <a:lnTo>
                  <a:pt x="674" y="17988"/>
                </a:lnTo>
                <a:lnTo>
                  <a:pt x="620" y="17957"/>
                </a:lnTo>
                <a:lnTo>
                  <a:pt x="569" y="17924"/>
                </a:lnTo>
                <a:lnTo>
                  <a:pt x="518" y="17888"/>
                </a:lnTo>
                <a:lnTo>
                  <a:pt x="470" y="17850"/>
                </a:lnTo>
                <a:lnTo>
                  <a:pt x="423" y="17809"/>
                </a:lnTo>
                <a:lnTo>
                  <a:pt x="377" y="17767"/>
                </a:lnTo>
                <a:lnTo>
                  <a:pt x="335" y="17722"/>
                </a:lnTo>
                <a:lnTo>
                  <a:pt x="295" y="17675"/>
                </a:lnTo>
                <a:lnTo>
                  <a:pt x="256" y="17626"/>
                </a:lnTo>
                <a:lnTo>
                  <a:pt x="221" y="17576"/>
                </a:lnTo>
                <a:lnTo>
                  <a:pt x="187" y="17524"/>
                </a:lnTo>
                <a:lnTo>
                  <a:pt x="156" y="17470"/>
                </a:lnTo>
                <a:lnTo>
                  <a:pt x="128" y="17414"/>
                </a:lnTo>
                <a:lnTo>
                  <a:pt x="101" y="17357"/>
                </a:lnTo>
                <a:lnTo>
                  <a:pt x="78" y="17299"/>
                </a:lnTo>
                <a:lnTo>
                  <a:pt x="58" y="17240"/>
                </a:lnTo>
                <a:lnTo>
                  <a:pt x="41" y="17178"/>
                </a:lnTo>
                <a:lnTo>
                  <a:pt x="26" y="17117"/>
                </a:lnTo>
                <a:lnTo>
                  <a:pt x="15" y="17054"/>
                </a:lnTo>
                <a:lnTo>
                  <a:pt x="7" y="16989"/>
                </a:lnTo>
                <a:lnTo>
                  <a:pt x="2" y="16924"/>
                </a:lnTo>
                <a:lnTo>
                  <a:pt x="0" y="16858"/>
                </a:lnTo>
                <a:lnTo>
                  <a:pt x="0" y="1285"/>
                </a:lnTo>
                <a:lnTo>
                  <a:pt x="2" y="1218"/>
                </a:lnTo>
                <a:lnTo>
                  <a:pt x="7" y="1153"/>
                </a:lnTo>
                <a:lnTo>
                  <a:pt x="15" y="1090"/>
                </a:lnTo>
                <a:lnTo>
                  <a:pt x="26" y="1027"/>
                </a:lnTo>
                <a:lnTo>
                  <a:pt x="41" y="964"/>
                </a:lnTo>
                <a:lnTo>
                  <a:pt x="58" y="904"/>
                </a:lnTo>
                <a:lnTo>
                  <a:pt x="78" y="845"/>
                </a:lnTo>
                <a:lnTo>
                  <a:pt x="101" y="785"/>
                </a:lnTo>
                <a:lnTo>
                  <a:pt x="128" y="728"/>
                </a:lnTo>
                <a:lnTo>
                  <a:pt x="156" y="674"/>
                </a:lnTo>
                <a:lnTo>
                  <a:pt x="187" y="620"/>
                </a:lnTo>
                <a:lnTo>
                  <a:pt x="221" y="567"/>
                </a:lnTo>
                <a:lnTo>
                  <a:pt x="256" y="517"/>
                </a:lnTo>
                <a:lnTo>
                  <a:pt x="295" y="468"/>
                </a:lnTo>
                <a:lnTo>
                  <a:pt x="335" y="422"/>
                </a:lnTo>
                <a:lnTo>
                  <a:pt x="377" y="377"/>
                </a:lnTo>
                <a:lnTo>
                  <a:pt x="423" y="334"/>
                </a:lnTo>
                <a:lnTo>
                  <a:pt x="470" y="294"/>
                </a:lnTo>
                <a:lnTo>
                  <a:pt x="518" y="255"/>
                </a:lnTo>
                <a:lnTo>
                  <a:pt x="569" y="220"/>
                </a:lnTo>
                <a:lnTo>
                  <a:pt x="620" y="186"/>
                </a:lnTo>
                <a:lnTo>
                  <a:pt x="674" y="155"/>
                </a:lnTo>
                <a:lnTo>
                  <a:pt x="730" y="126"/>
                </a:lnTo>
                <a:lnTo>
                  <a:pt x="787" y="101"/>
                </a:lnTo>
                <a:lnTo>
                  <a:pt x="845" y="77"/>
                </a:lnTo>
                <a:lnTo>
                  <a:pt x="904" y="58"/>
                </a:lnTo>
                <a:lnTo>
                  <a:pt x="966" y="40"/>
                </a:lnTo>
                <a:lnTo>
                  <a:pt x="1027" y="26"/>
                </a:lnTo>
                <a:lnTo>
                  <a:pt x="1091" y="15"/>
                </a:lnTo>
                <a:lnTo>
                  <a:pt x="1155" y="5"/>
                </a:lnTo>
                <a:lnTo>
                  <a:pt x="1220" y="1"/>
                </a:lnTo>
                <a:lnTo>
                  <a:pt x="1286" y="0"/>
                </a:lnTo>
                <a:close/>
              </a:path>
            </a:pathLst>
          </a:custGeom>
          <a:solidFill xmlns:a="http://schemas.openxmlformats.org/drawingml/2006/main">
            <a:schemeClr val="bg1">
              <a:lumMod val="7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14" name="Freeform 13">
            <a:extLst xmlns:a="http://schemas.openxmlformats.org/drawingml/2006/main">
              <a:ext uri="{FF2B5EF4-FFF2-40B4-BE49-F238E27FC236}">
                <a16:creationId xmlns:a16="http://schemas.microsoft.com/office/drawing/2014/main" id="{4432381A-2415-4868-88A2-4C33BEC198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8848869" y="1368454"/>
            <a:ext cx="2107793" cy="4526843"/>
          </a:xfrm>
          <a:custGeom xmlns:a="http://schemas.openxmlformats.org/drawingml/2006/main">
            <a:rect l="0" t="0" r="r" b="b"/>
            <a:pathLst>
              <a:path w="8370" h="17971">
                <a:moveTo>
                  <a:pt x="1186" y="0"/>
                </a:moveTo>
                <a:lnTo>
                  <a:pt x="7184" y="0"/>
                </a:lnTo>
                <a:lnTo>
                  <a:pt x="7245" y="2"/>
                </a:lnTo>
                <a:lnTo>
                  <a:pt x="7304" y="6"/>
                </a:lnTo>
                <a:lnTo>
                  <a:pt x="7364" y="14"/>
                </a:lnTo>
                <a:lnTo>
                  <a:pt x="7422" y="24"/>
                </a:lnTo>
                <a:lnTo>
                  <a:pt x="7480" y="37"/>
                </a:lnTo>
                <a:lnTo>
                  <a:pt x="7536" y="53"/>
                </a:lnTo>
                <a:lnTo>
                  <a:pt x="7591" y="72"/>
                </a:lnTo>
                <a:lnTo>
                  <a:pt x="7644" y="94"/>
                </a:lnTo>
                <a:lnTo>
                  <a:pt x="7697" y="117"/>
                </a:lnTo>
                <a:lnTo>
                  <a:pt x="7748" y="143"/>
                </a:lnTo>
                <a:lnTo>
                  <a:pt x="7798" y="173"/>
                </a:lnTo>
                <a:lnTo>
                  <a:pt x="7846" y="203"/>
                </a:lnTo>
                <a:lnTo>
                  <a:pt x="7892" y="236"/>
                </a:lnTo>
                <a:lnTo>
                  <a:pt x="7937" y="272"/>
                </a:lnTo>
                <a:lnTo>
                  <a:pt x="7981" y="308"/>
                </a:lnTo>
                <a:lnTo>
                  <a:pt x="8022" y="348"/>
                </a:lnTo>
                <a:lnTo>
                  <a:pt x="8061" y="389"/>
                </a:lnTo>
                <a:lnTo>
                  <a:pt x="8098" y="432"/>
                </a:lnTo>
                <a:lnTo>
                  <a:pt x="8134" y="477"/>
                </a:lnTo>
                <a:lnTo>
                  <a:pt x="8167" y="524"/>
                </a:lnTo>
                <a:lnTo>
                  <a:pt x="8198" y="572"/>
                </a:lnTo>
                <a:lnTo>
                  <a:pt x="8226" y="622"/>
                </a:lnTo>
                <a:lnTo>
                  <a:pt x="8252" y="673"/>
                </a:lnTo>
                <a:lnTo>
                  <a:pt x="8276" y="725"/>
                </a:lnTo>
                <a:lnTo>
                  <a:pt x="8298" y="779"/>
                </a:lnTo>
                <a:lnTo>
                  <a:pt x="8316" y="834"/>
                </a:lnTo>
                <a:lnTo>
                  <a:pt x="8332" y="890"/>
                </a:lnTo>
                <a:lnTo>
                  <a:pt x="8346" y="947"/>
                </a:lnTo>
                <a:lnTo>
                  <a:pt x="8356" y="1005"/>
                </a:lnTo>
                <a:lnTo>
                  <a:pt x="8364" y="1064"/>
                </a:lnTo>
                <a:lnTo>
                  <a:pt x="8369" y="1124"/>
                </a:lnTo>
                <a:lnTo>
                  <a:pt x="8370" y="1185"/>
                </a:lnTo>
                <a:lnTo>
                  <a:pt x="8370" y="16786"/>
                </a:lnTo>
                <a:lnTo>
                  <a:pt x="8369" y="16847"/>
                </a:lnTo>
                <a:lnTo>
                  <a:pt x="8364" y="16907"/>
                </a:lnTo>
                <a:lnTo>
                  <a:pt x="8356" y="16966"/>
                </a:lnTo>
                <a:lnTo>
                  <a:pt x="8346" y="17024"/>
                </a:lnTo>
                <a:lnTo>
                  <a:pt x="8332" y="17081"/>
                </a:lnTo>
                <a:lnTo>
                  <a:pt x="8316" y="17138"/>
                </a:lnTo>
                <a:lnTo>
                  <a:pt x="8298" y="17193"/>
                </a:lnTo>
                <a:lnTo>
                  <a:pt x="8276" y="17246"/>
                </a:lnTo>
                <a:lnTo>
                  <a:pt x="8252" y="17299"/>
                </a:lnTo>
                <a:lnTo>
                  <a:pt x="8226" y="17350"/>
                </a:lnTo>
                <a:lnTo>
                  <a:pt x="8198" y="17399"/>
                </a:lnTo>
                <a:lnTo>
                  <a:pt x="8167" y="17448"/>
                </a:lnTo>
                <a:lnTo>
                  <a:pt x="8134" y="17494"/>
                </a:lnTo>
                <a:lnTo>
                  <a:pt x="8098" y="17539"/>
                </a:lnTo>
                <a:lnTo>
                  <a:pt x="8061" y="17583"/>
                </a:lnTo>
                <a:lnTo>
                  <a:pt x="8022" y="17624"/>
                </a:lnTo>
                <a:lnTo>
                  <a:pt x="7981" y="17662"/>
                </a:lnTo>
                <a:lnTo>
                  <a:pt x="7937" y="17700"/>
                </a:lnTo>
                <a:lnTo>
                  <a:pt x="7892" y="17735"/>
                </a:lnTo>
                <a:lnTo>
                  <a:pt x="7846" y="17768"/>
                </a:lnTo>
                <a:lnTo>
                  <a:pt x="7798" y="17799"/>
                </a:lnTo>
                <a:lnTo>
                  <a:pt x="7748" y="17828"/>
                </a:lnTo>
                <a:lnTo>
                  <a:pt x="7697" y="17854"/>
                </a:lnTo>
                <a:lnTo>
                  <a:pt x="7644" y="17878"/>
                </a:lnTo>
                <a:lnTo>
                  <a:pt x="7591" y="17900"/>
                </a:lnTo>
                <a:lnTo>
                  <a:pt x="7536" y="17918"/>
                </a:lnTo>
                <a:lnTo>
                  <a:pt x="7480" y="17934"/>
                </a:lnTo>
                <a:lnTo>
                  <a:pt x="7422" y="17947"/>
                </a:lnTo>
                <a:lnTo>
                  <a:pt x="7364" y="17958"/>
                </a:lnTo>
                <a:lnTo>
                  <a:pt x="7304" y="17966"/>
                </a:lnTo>
                <a:lnTo>
                  <a:pt x="7245" y="17970"/>
                </a:lnTo>
                <a:lnTo>
                  <a:pt x="7184" y="17971"/>
                </a:lnTo>
                <a:lnTo>
                  <a:pt x="1186" y="17971"/>
                </a:lnTo>
                <a:lnTo>
                  <a:pt x="1125" y="17970"/>
                </a:lnTo>
                <a:lnTo>
                  <a:pt x="1065" y="17966"/>
                </a:lnTo>
                <a:lnTo>
                  <a:pt x="1006" y="17958"/>
                </a:lnTo>
                <a:lnTo>
                  <a:pt x="948" y="17947"/>
                </a:lnTo>
                <a:lnTo>
                  <a:pt x="891" y="17934"/>
                </a:lnTo>
                <a:lnTo>
                  <a:pt x="835" y="17918"/>
                </a:lnTo>
                <a:lnTo>
                  <a:pt x="779" y="17900"/>
                </a:lnTo>
                <a:lnTo>
                  <a:pt x="725" y="17878"/>
                </a:lnTo>
                <a:lnTo>
                  <a:pt x="673" y="17854"/>
                </a:lnTo>
                <a:lnTo>
                  <a:pt x="622" y="17828"/>
                </a:lnTo>
                <a:lnTo>
                  <a:pt x="573" y="17799"/>
                </a:lnTo>
                <a:lnTo>
                  <a:pt x="525" y="17768"/>
                </a:lnTo>
                <a:lnTo>
                  <a:pt x="478" y="17735"/>
                </a:lnTo>
                <a:lnTo>
                  <a:pt x="432" y="17700"/>
                </a:lnTo>
                <a:lnTo>
                  <a:pt x="390" y="17662"/>
                </a:lnTo>
                <a:lnTo>
                  <a:pt x="349" y="17624"/>
                </a:lnTo>
                <a:lnTo>
                  <a:pt x="309" y="17583"/>
                </a:lnTo>
                <a:lnTo>
                  <a:pt x="272" y="17539"/>
                </a:lnTo>
                <a:lnTo>
                  <a:pt x="236" y="17494"/>
                </a:lnTo>
                <a:lnTo>
                  <a:pt x="203" y="17448"/>
                </a:lnTo>
                <a:lnTo>
                  <a:pt x="172" y="17399"/>
                </a:lnTo>
                <a:lnTo>
                  <a:pt x="144" y="17350"/>
                </a:lnTo>
                <a:lnTo>
                  <a:pt x="118" y="17299"/>
                </a:lnTo>
                <a:lnTo>
                  <a:pt x="94" y="17246"/>
                </a:lnTo>
                <a:lnTo>
                  <a:pt x="73" y="17193"/>
                </a:lnTo>
                <a:lnTo>
                  <a:pt x="54" y="17138"/>
                </a:lnTo>
                <a:lnTo>
                  <a:pt x="38" y="17081"/>
                </a:lnTo>
                <a:lnTo>
                  <a:pt x="24" y="17024"/>
                </a:lnTo>
                <a:lnTo>
                  <a:pt x="14" y="16966"/>
                </a:lnTo>
                <a:lnTo>
                  <a:pt x="7" y="16907"/>
                </a:lnTo>
                <a:lnTo>
                  <a:pt x="2" y="16847"/>
                </a:lnTo>
                <a:lnTo>
                  <a:pt x="0" y="16786"/>
                </a:lnTo>
                <a:lnTo>
                  <a:pt x="0" y="1185"/>
                </a:lnTo>
                <a:lnTo>
                  <a:pt x="2" y="1124"/>
                </a:lnTo>
                <a:lnTo>
                  <a:pt x="7" y="1064"/>
                </a:lnTo>
                <a:lnTo>
                  <a:pt x="14" y="1005"/>
                </a:lnTo>
                <a:lnTo>
                  <a:pt x="24" y="947"/>
                </a:lnTo>
                <a:lnTo>
                  <a:pt x="38" y="890"/>
                </a:lnTo>
                <a:lnTo>
                  <a:pt x="54" y="834"/>
                </a:lnTo>
                <a:lnTo>
                  <a:pt x="73" y="779"/>
                </a:lnTo>
                <a:lnTo>
                  <a:pt x="94" y="725"/>
                </a:lnTo>
                <a:lnTo>
                  <a:pt x="118" y="673"/>
                </a:lnTo>
                <a:lnTo>
                  <a:pt x="144" y="622"/>
                </a:lnTo>
                <a:lnTo>
                  <a:pt x="172" y="572"/>
                </a:lnTo>
                <a:lnTo>
                  <a:pt x="203" y="524"/>
                </a:lnTo>
                <a:lnTo>
                  <a:pt x="236" y="477"/>
                </a:lnTo>
                <a:lnTo>
                  <a:pt x="272" y="432"/>
                </a:lnTo>
                <a:lnTo>
                  <a:pt x="309" y="389"/>
                </a:lnTo>
                <a:lnTo>
                  <a:pt x="349" y="348"/>
                </a:lnTo>
                <a:lnTo>
                  <a:pt x="390" y="308"/>
                </a:lnTo>
                <a:lnTo>
                  <a:pt x="432" y="272"/>
                </a:lnTo>
                <a:lnTo>
                  <a:pt x="478" y="236"/>
                </a:lnTo>
                <a:lnTo>
                  <a:pt x="525" y="203"/>
                </a:lnTo>
                <a:lnTo>
                  <a:pt x="573" y="173"/>
                </a:lnTo>
                <a:lnTo>
                  <a:pt x="622" y="143"/>
                </a:lnTo>
                <a:lnTo>
                  <a:pt x="673" y="117"/>
                </a:lnTo>
                <a:lnTo>
                  <a:pt x="725" y="94"/>
                </a:lnTo>
                <a:lnTo>
                  <a:pt x="779" y="72"/>
                </a:lnTo>
                <a:lnTo>
                  <a:pt x="835" y="53"/>
                </a:lnTo>
                <a:lnTo>
                  <a:pt x="891" y="37"/>
                </a:lnTo>
                <a:lnTo>
                  <a:pt x="948" y="24"/>
                </a:lnTo>
                <a:lnTo>
                  <a:pt x="1006" y="14"/>
                </a:lnTo>
                <a:lnTo>
                  <a:pt x="1065" y="6"/>
                </a:lnTo>
                <a:lnTo>
                  <a:pt x="1125" y="2"/>
                </a:lnTo>
                <a:lnTo>
                  <a:pt x="1186" y="0"/>
                </a:lnTo>
                <a:close/>
              </a:path>
            </a:pathLst>
          </a:custGeom>
          <a:solidFill xmlns:a="http://schemas.openxmlformats.org/drawingml/2006/main">
            <a:schemeClr val="bg1"/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15" name="Freeform 14">
            <a:extLst xmlns:a="http://schemas.openxmlformats.org/drawingml/2006/main">
              <a:ext uri="{FF2B5EF4-FFF2-40B4-BE49-F238E27FC236}">
                <a16:creationId xmlns:a16="http://schemas.microsoft.com/office/drawing/2014/main" id="{BFADFEF5-2713-4231-AE33-BFE733F0D9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8860956" y="1382053"/>
            <a:ext cx="2085128" cy="4499645"/>
          </a:xfrm>
          <a:custGeom xmlns:a="http://schemas.openxmlformats.org/drawingml/2006/main">
            <a:rect l="0" t="0" r="r" b="b"/>
            <a:pathLst>
              <a:path w="8280" h="17873">
                <a:moveTo>
                  <a:pt x="1146" y="0"/>
                </a:moveTo>
                <a:lnTo>
                  <a:pt x="7134" y="0"/>
                </a:lnTo>
                <a:lnTo>
                  <a:pt x="7193" y="2"/>
                </a:lnTo>
                <a:lnTo>
                  <a:pt x="7250" y="6"/>
                </a:lnTo>
                <a:lnTo>
                  <a:pt x="7308" y="14"/>
                </a:lnTo>
                <a:lnTo>
                  <a:pt x="7364" y="23"/>
                </a:lnTo>
                <a:lnTo>
                  <a:pt x="7420" y="37"/>
                </a:lnTo>
                <a:lnTo>
                  <a:pt x="7474" y="52"/>
                </a:lnTo>
                <a:lnTo>
                  <a:pt x="7527" y="70"/>
                </a:lnTo>
                <a:lnTo>
                  <a:pt x="7579" y="90"/>
                </a:lnTo>
                <a:lnTo>
                  <a:pt x="7630" y="113"/>
                </a:lnTo>
                <a:lnTo>
                  <a:pt x="7679" y="140"/>
                </a:lnTo>
                <a:lnTo>
                  <a:pt x="7727" y="167"/>
                </a:lnTo>
                <a:lnTo>
                  <a:pt x="7774" y="197"/>
                </a:lnTo>
                <a:lnTo>
                  <a:pt x="7819" y="228"/>
                </a:lnTo>
                <a:lnTo>
                  <a:pt x="7863" y="263"/>
                </a:lnTo>
                <a:lnTo>
                  <a:pt x="7904" y="299"/>
                </a:lnTo>
                <a:lnTo>
                  <a:pt x="7944" y="337"/>
                </a:lnTo>
                <a:lnTo>
                  <a:pt x="7981" y="377"/>
                </a:lnTo>
                <a:lnTo>
                  <a:pt x="8018" y="419"/>
                </a:lnTo>
                <a:lnTo>
                  <a:pt x="8052" y="462"/>
                </a:lnTo>
                <a:lnTo>
                  <a:pt x="8084" y="507"/>
                </a:lnTo>
                <a:lnTo>
                  <a:pt x="8114" y="553"/>
                </a:lnTo>
                <a:lnTo>
                  <a:pt x="8142" y="601"/>
                </a:lnTo>
                <a:lnTo>
                  <a:pt x="8167" y="650"/>
                </a:lnTo>
                <a:lnTo>
                  <a:pt x="8190" y="702"/>
                </a:lnTo>
                <a:lnTo>
                  <a:pt x="8211" y="754"/>
                </a:lnTo>
                <a:lnTo>
                  <a:pt x="8229" y="806"/>
                </a:lnTo>
                <a:lnTo>
                  <a:pt x="8245" y="861"/>
                </a:lnTo>
                <a:lnTo>
                  <a:pt x="8257" y="916"/>
                </a:lnTo>
                <a:lnTo>
                  <a:pt x="8268" y="973"/>
                </a:lnTo>
                <a:lnTo>
                  <a:pt x="8275" y="1030"/>
                </a:lnTo>
                <a:lnTo>
                  <a:pt x="8279" y="1088"/>
                </a:lnTo>
                <a:lnTo>
                  <a:pt x="8280" y="1146"/>
                </a:lnTo>
                <a:lnTo>
                  <a:pt x="8280" y="16727"/>
                </a:lnTo>
                <a:lnTo>
                  <a:pt x="8279" y="16786"/>
                </a:lnTo>
                <a:lnTo>
                  <a:pt x="8275" y="16844"/>
                </a:lnTo>
                <a:lnTo>
                  <a:pt x="8268" y="16901"/>
                </a:lnTo>
                <a:lnTo>
                  <a:pt x="8257" y="16957"/>
                </a:lnTo>
                <a:lnTo>
                  <a:pt x="8245" y="17013"/>
                </a:lnTo>
                <a:lnTo>
                  <a:pt x="8229" y="17066"/>
                </a:lnTo>
                <a:lnTo>
                  <a:pt x="8211" y="17120"/>
                </a:lnTo>
                <a:lnTo>
                  <a:pt x="8190" y="17172"/>
                </a:lnTo>
                <a:lnTo>
                  <a:pt x="8167" y="17222"/>
                </a:lnTo>
                <a:lnTo>
                  <a:pt x="8142" y="17273"/>
                </a:lnTo>
                <a:lnTo>
                  <a:pt x="8114" y="17320"/>
                </a:lnTo>
                <a:lnTo>
                  <a:pt x="8084" y="17366"/>
                </a:lnTo>
                <a:lnTo>
                  <a:pt x="8052" y="17412"/>
                </a:lnTo>
                <a:lnTo>
                  <a:pt x="8018" y="17455"/>
                </a:lnTo>
                <a:lnTo>
                  <a:pt x="7981" y="17496"/>
                </a:lnTo>
                <a:lnTo>
                  <a:pt x="7944" y="17536"/>
                </a:lnTo>
                <a:lnTo>
                  <a:pt x="7904" y="17575"/>
                </a:lnTo>
                <a:lnTo>
                  <a:pt x="7863" y="17610"/>
                </a:lnTo>
                <a:lnTo>
                  <a:pt x="7819" y="17644"/>
                </a:lnTo>
                <a:lnTo>
                  <a:pt x="7774" y="17676"/>
                </a:lnTo>
                <a:lnTo>
                  <a:pt x="7727" y="17707"/>
                </a:lnTo>
                <a:lnTo>
                  <a:pt x="7679" y="17734"/>
                </a:lnTo>
                <a:lnTo>
                  <a:pt x="7630" y="17759"/>
                </a:lnTo>
                <a:lnTo>
                  <a:pt x="7579" y="17782"/>
                </a:lnTo>
                <a:lnTo>
                  <a:pt x="7527" y="17803"/>
                </a:lnTo>
                <a:lnTo>
                  <a:pt x="7474" y="17821"/>
                </a:lnTo>
                <a:lnTo>
                  <a:pt x="7420" y="17837"/>
                </a:lnTo>
                <a:lnTo>
                  <a:pt x="7364" y="17849"/>
                </a:lnTo>
                <a:lnTo>
                  <a:pt x="7308" y="17860"/>
                </a:lnTo>
                <a:lnTo>
                  <a:pt x="7250" y="17868"/>
                </a:lnTo>
                <a:lnTo>
                  <a:pt x="7193" y="17871"/>
                </a:lnTo>
                <a:lnTo>
                  <a:pt x="7134" y="17873"/>
                </a:lnTo>
                <a:lnTo>
                  <a:pt x="1146" y="17873"/>
                </a:lnTo>
                <a:lnTo>
                  <a:pt x="1088" y="17871"/>
                </a:lnTo>
                <a:lnTo>
                  <a:pt x="1029" y="17868"/>
                </a:lnTo>
                <a:lnTo>
                  <a:pt x="972" y="17860"/>
                </a:lnTo>
                <a:lnTo>
                  <a:pt x="915" y="17849"/>
                </a:lnTo>
                <a:lnTo>
                  <a:pt x="861" y="17837"/>
                </a:lnTo>
                <a:lnTo>
                  <a:pt x="806" y="17821"/>
                </a:lnTo>
                <a:lnTo>
                  <a:pt x="752" y="17803"/>
                </a:lnTo>
                <a:lnTo>
                  <a:pt x="701" y="17782"/>
                </a:lnTo>
                <a:lnTo>
                  <a:pt x="650" y="17759"/>
                </a:lnTo>
                <a:lnTo>
                  <a:pt x="601" y="17734"/>
                </a:lnTo>
                <a:lnTo>
                  <a:pt x="553" y="17707"/>
                </a:lnTo>
                <a:lnTo>
                  <a:pt x="506" y="17676"/>
                </a:lnTo>
                <a:lnTo>
                  <a:pt x="461" y="17644"/>
                </a:lnTo>
                <a:lnTo>
                  <a:pt x="418" y="17610"/>
                </a:lnTo>
                <a:lnTo>
                  <a:pt x="376" y="17575"/>
                </a:lnTo>
                <a:lnTo>
                  <a:pt x="336" y="17536"/>
                </a:lnTo>
                <a:lnTo>
                  <a:pt x="298" y="17496"/>
                </a:lnTo>
                <a:lnTo>
                  <a:pt x="262" y="17455"/>
                </a:lnTo>
                <a:lnTo>
                  <a:pt x="228" y="17412"/>
                </a:lnTo>
                <a:lnTo>
                  <a:pt x="196" y="17366"/>
                </a:lnTo>
                <a:lnTo>
                  <a:pt x="166" y="17320"/>
                </a:lnTo>
                <a:lnTo>
                  <a:pt x="139" y="17273"/>
                </a:lnTo>
                <a:lnTo>
                  <a:pt x="112" y="17222"/>
                </a:lnTo>
                <a:lnTo>
                  <a:pt x="90" y="17172"/>
                </a:lnTo>
                <a:lnTo>
                  <a:pt x="69" y="17120"/>
                </a:lnTo>
                <a:lnTo>
                  <a:pt x="51" y="17066"/>
                </a:lnTo>
                <a:lnTo>
                  <a:pt x="36" y="17013"/>
                </a:lnTo>
                <a:lnTo>
                  <a:pt x="22" y="16957"/>
                </a:lnTo>
                <a:lnTo>
                  <a:pt x="13" y="16901"/>
                </a:lnTo>
                <a:lnTo>
                  <a:pt x="5" y="16844"/>
                </a:lnTo>
                <a:lnTo>
                  <a:pt x="1" y="16786"/>
                </a:lnTo>
                <a:lnTo>
                  <a:pt x="0" y="16727"/>
                </a:lnTo>
                <a:lnTo>
                  <a:pt x="0" y="1146"/>
                </a:lnTo>
                <a:lnTo>
                  <a:pt x="1" y="1088"/>
                </a:lnTo>
                <a:lnTo>
                  <a:pt x="5" y="1030"/>
                </a:lnTo>
                <a:lnTo>
                  <a:pt x="13" y="973"/>
                </a:lnTo>
                <a:lnTo>
                  <a:pt x="22" y="916"/>
                </a:lnTo>
                <a:lnTo>
                  <a:pt x="36" y="861"/>
                </a:lnTo>
                <a:lnTo>
                  <a:pt x="51" y="806"/>
                </a:lnTo>
                <a:lnTo>
                  <a:pt x="69" y="754"/>
                </a:lnTo>
                <a:lnTo>
                  <a:pt x="90" y="702"/>
                </a:lnTo>
                <a:lnTo>
                  <a:pt x="112" y="650"/>
                </a:lnTo>
                <a:lnTo>
                  <a:pt x="139" y="601"/>
                </a:lnTo>
                <a:lnTo>
                  <a:pt x="166" y="553"/>
                </a:lnTo>
                <a:lnTo>
                  <a:pt x="196" y="507"/>
                </a:lnTo>
                <a:lnTo>
                  <a:pt x="228" y="462"/>
                </a:lnTo>
                <a:lnTo>
                  <a:pt x="262" y="419"/>
                </a:lnTo>
                <a:lnTo>
                  <a:pt x="298" y="377"/>
                </a:lnTo>
                <a:lnTo>
                  <a:pt x="336" y="337"/>
                </a:lnTo>
                <a:lnTo>
                  <a:pt x="376" y="299"/>
                </a:lnTo>
                <a:lnTo>
                  <a:pt x="418" y="263"/>
                </a:lnTo>
                <a:lnTo>
                  <a:pt x="461" y="228"/>
                </a:lnTo>
                <a:lnTo>
                  <a:pt x="506" y="197"/>
                </a:lnTo>
                <a:lnTo>
                  <a:pt x="553" y="167"/>
                </a:lnTo>
                <a:lnTo>
                  <a:pt x="601" y="140"/>
                </a:lnTo>
                <a:lnTo>
                  <a:pt x="650" y="113"/>
                </a:lnTo>
                <a:lnTo>
                  <a:pt x="701" y="90"/>
                </a:lnTo>
                <a:lnTo>
                  <a:pt x="752" y="70"/>
                </a:lnTo>
                <a:lnTo>
                  <a:pt x="806" y="52"/>
                </a:lnTo>
                <a:lnTo>
                  <a:pt x="861" y="37"/>
                </a:lnTo>
                <a:lnTo>
                  <a:pt x="915" y="23"/>
                </a:lnTo>
                <a:lnTo>
                  <a:pt x="972" y="14"/>
                </a:lnTo>
                <a:lnTo>
                  <a:pt x="1029" y="6"/>
                </a:lnTo>
                <a:lnTo>
                  <a:pt x="1088" y="2"/>
                </a:lnTo>
                <a:lnTo>
                  <a:pt x="1146" y="0"/>
                </a:lnTo>
                <a:close/>
              </a:path>
            </a:pathLst>
          </a:custGeom>
          <a:solidFill xmlns:a="http://schemas.openxmlformats.org/drawingml/2006/main">
            <a:srgbClr val="999BA5"/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16" name="Freeform 15">
            <a:extLst xmlns:a="http://schemas.openxmlformats.org/drawingml/2006/main">
              <a:ext uri="{FF2B5EF4-FFF2-40B4-BE49-F238E27FC236}">
                <a16:creationId xmlns:a16="http://schemas.microsoft.com/office/drawing/2014/main" id="{CEF24B91-8461-49F3-BAB3-7114C5FAC9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8876064" y="1397162"/>
            <a:ext cx="2053399" cy="4469426"/>
          </a:xfrm>
          <a:custGeom xmlns:a="http://schemas.openxmlformats.org/drawingml/2006/main">
            <a:rect l="0" t="0" r="r" b="b"/>
            <a:pathLst>
              <a:path w="8158" h="17752">
                <a:moveTo>
                  <a:pt x="1085" y="0"/>
                </a:moveTo>
                <a:lnTo>
                  <a:pt x="7073" y="0"/>
                </a:lnTo>
                <a:lnTo>
                  <a:pt x="7129" y="1"/>
                </a:lnTo>
                <a:lnTo>
                  <a:pt x="7184" y="4"/>
                </a:lnTo>
                <a:lnTo>
                  <a:pt x="7237" y="12"/>
                </a:lnTo>
                <a:lnTo>
                  <a:pt x="7291" y="22"/>
                </a:lnTo>
                <a:lnTo>
                  <a:pt x="7343" y="34"/>
                </a:lnTo>
                <a:lnTo>
                  <a:pt x="7395" y="49"/>
                </a:lnTo>
                <a:lnTo>
                  <a:pt x="7445" y="66"/>
                </a:lnTo>
                <a:lnTo>
                  <a:pt x="7494" y="85"/>
                </a:lnTo>
                <a:lnTo>
                  <a:pt x="7542" y="107"/>
                </a:lnTo>
                <a:lnTo>
                  <a:pt x="7589" y="131"/>
                </a:lnTo>
                <a:lnTo>
                  <a:pt x="7634" y="157"/>
                </a:lnTo>
                <a:lnTo>
                  <a:pt x="7679" y="186"/>
                </a:lnTo>
                <a:lnTo>
                  <a:pt x="7721" y="215"/>
                </a:lnTo>
                <a:lnTo>
                  <a:pt x="7762" y="247"/>
                </a:lnTo>
                <a:lnTo>
                  <a:pt x="7802" y="281"/>
                </a:lnTo>
                <a:lnTo>
                  <a:pt x="7839" y="318"/>
                </a:lnTo>
                <a:lnTo>
                  <a:pt x="7875" y="356"/>
                </a:lnTo>
                <a:lnTo>
                  <a:pt x="7909" y="395"/>
                </a:lnTo>
                <a:lnTo>
                  <a:pt x="7942" y="436"/>
                </a:lnTo>
                <a:lnTo>
                  <a:pt x="7972" y="479"/>
                </a:lnTo>
                <a:lnTo>
                  <a:pt x="8000" y="523"/>
                </a:lnTo>
                <a:lnTo>
                  <a:pt x="8026" y="568"/>
                </a:lnTo>
                <a:lnTo>
                  <a:pt x="8050" y="614"/>
                </a:lnTo>
                <a:lnTo>
                  <a:pt x="8072" y="662"/>
                </a:lnTo>
                <a:lnTo>
                  <a:pt x="8092" y="712"/>
                </a:lnTo>
                <a:lnTo>
                  <a:pt x="8109" y="763"/>
                </a:lnTo>
                <a:lnTo>
                  <a:pt x="8123" y="814"/>
                </a:lnTo>
                <a:lnTo>
                  <a:pt x="8136" y="866"/>
                </a:lnTo>
                <a:lnTo>
                  <a:pt x="8145" y="919"/>
                </a:lnTo>
                <a:lnTo>
                  <a:pt x="8152" y="973"/>
                </a:lnTo>
                <a:lnTo>
                  <a:pt x="8157" y="1028"/>
                </a:lnTo>
                <a:lnTo>
                  <a:pt x="8158" y="1084"/>
                </a:lnTo>
                <a:lnTo>
                  <a:pt x="8158" y="16668"/>
                </a:lnTo>
                <a:lnTo>
                  <a:pt x="8157" y="16724"/>
                </a:lnTo>
                <a:lnTo>
                  <a:pt x="8152" y="16778"/>
                </a:lnTo>
                <a:lnTo>
                  <a:pt x="8145" y="16832"/>
                </a:lnTo>
                <a:lnTo>
                  <a:pt x="8136" y="16886"/>
                </a:lnTo>
                <a:lnTo>
                  <a:pt x="8123" y="16938"/>
                </a:lnTo>
                <a:lnTo>
                  <a:pt x="8109" y="16989"/>
                </a:lnTo>
                <a:lnTo>
                  <a:pt x="8092" y="17039"/>
                </a:lnTo>
                <a:lnTo>
                  <a:pt x="8072" y="17088"/>
                </a:lnTo>
                <a:lnTo>
                  <a:pt x="8050" y="17136"/>
                </a:lnTo>
                <a:lnTo>
                  <a:pt x="8026" y="17183"/>
                </a:lnTo>
                <a:lnTo>
                  <a:pt x="8000" y="17229"/>
                </a:lnTo>
                <a:lnTo>
                  <a:pt x="7972" y="17273"/>
                </a:lnTo>
                <a:lnTo>
                  <a:pt x="7942" y="17315"/>
                </a:lnTo>
                <a:lnTo>
                  <a:pt x="7909" y="17356"/>
                </a:lnTo>
                <a:lnTo>
                  <a:pt x="7875" y="17396"/>
                </a:lnTo>
                <a:lnTo>
                  <a:pt x="7839" y="17434"/>
                </a:lnTo>
                <a:lnTo>
                  <a:pt x="7802" y="17469"/>
                </a:lnTo>
                <a:lnTo>
                  <a:pt x="7762" y="17503"/>
                </a:lnTo>
                <a:lnTo>
                  <a:pt x="7721" y="17535"/>
                </a:lnTo>
                <a:lnTo>
                  <a:pt x="7679" y="17566"/>
                </a:lnTo>
                <a:lnTo>
                  <a:pt x="7634" y="17595"/>
                </a:lnTo>
                <a:lnTo>
                  <a:pt x="7589" y="17621"/>
                </a:lnTo>
                <a:lnTo>
                  <a:pt x="7542" y="17645"/>
                </a:lnTo>
                <a:lnTo>
                  <a:pt x="7494" y="17666"/>
                </a:lnTo>
                <a:lnTo>
                  <a:pt x="7445" y="17686"/>
                </a:lnTo>
                <a:lnTo>
                  <a:pt x="7395" y="17703"/>
                </a:lnTo>
                <a:lnTo>
                  <a:pt x="7343" y="17718"/>
                </a:lnTo>
                <a:lnTo>
                  <a:pt x="7291" y="17730"/>
                </a:lnTo>
                <a:lnTo>
                  <a:pt x="7237" y="17739"/>
                </a:lnTo>
                <a:lnTo>
                  <a:pt x="7184" y="17746"/>
                </a:lnTo>
                <a:lnTo>
                  <a:pt x="7129" y="17751"/>
                </a:lnTo>
                <a:lnTo>
                  <a:pt x="7073" y="17752"/>
                </a:lnTo>
                <a:lnTo>
                  <a:pt x="1085" y="17752"/>
                </a:lnTo>
                <a:lnTo>
                  <a:pt x="1030" y="17751"/>
                </a:lnTo>
                <a:lnTo>
                  <a:pt x="974" y="17746"/>
                </a:lnTo>
                <a:lnTo>
                  <a:pt x="921" y="17739"/>
                </a:lnTo>
                <a:lnTo>
                  <a:pt x="867" y="17730"/>
                </a:lnTo>
                <a:lnTo>
                  <a:pt x="815" y="17718"/>
                </a:lnTo>
                <a:lnTo>
                  <a:pt x="763" y="17703"/>
                </a:lnTo>
                <a:lnTo>
                  <a:pt x="713" y="17686"/>
                </a:lnTo>
                <a:lnTo>
                  <a:pt x="664" y="17666"/>
                </a:lnTo>
                <a:lnTo>
                  <a:pt x="616" y="17645"/>
                </a:lnTo>
                <a:lnTo>
                  <a:pt x="569" y="17621"/>
                </a:lnTo>
                <a:lnTo>
                  <a:pt x="524" y="17595"/>
                </a:lnTo>
                <a:lnTo>
                  <a:pt x="479" y="17566"/>
                </a:lnTo>
                <a:lnTo>
                  <a:pt x="437" y="17535"/>
                </a:lnTo>
                <a:lnTo>
                  <a:pt x="396" y="17503"/>
                </a:lnTo>
                <a:lnTo>
                  <a:pt x="357" y="17469"/>
                </a:lnTo>
                <a:lnTo>
                  <a:pt x="319" y="17434"/>
                </a:lnTo>
                <a:lnTo>
                  <a:pt x="283" y="17396"/>
                </a:lnTo>
                <a:lnTo>
                  <a:pt x="249" y="17356"/>
                </a:lnTo>
                <a:lnTo>
                  <a:pt x="217" y="17315"/>
                </a:lnTo>
                <a:lnTo>
                  <a:pt x="186" y="17273"/>
                </a:lnTo>
                <a:lnTo>
                  <a:pt x="158" y="17229"/>
                </a:lnTo>
                <a:lnTo>
                  <a:pt x="131" y="17183"/>
                </a:lnTo>
                <a:lnTo>
                  <a:pt x="107" y="17136"/>
                </a:lnTo>
                <a:lnTo>
                  <a:pt x="86" y="17088"/>
                </a:lnTo>
                <a:lnTo>
                  <a:pt x="66" y="17039"/>
                </a:lnTo>
                <a:lnTo>
                  <a:pt x="49" y="16989"/>
                </a:lnTo>
                <a:lnTo>
                  <a:pt x="34" y="16938"/>
                </a:lnTo>
                <a:lnTo>
                  <a:pt x="22" y="16886"/>
                </a:lnTo>
                <a:lnTo>
                  <a:pt x="13" y="16832"/>
                </a:lnTo>
                <a:lnTo>
                  <a:pt x="6" y="16778"/>
                </a:lnTo>
                <a:lnTo>
                  <a:pt x="1" y="16724"/>
                </a:lnTo>
                <a:lnTo>
                  <a:pt x="0" y="16668"/>
                </a:lnTo>
                <a:lnTo>
                  <a:pt x="0" y="1084"/>
                </a:lnTo>
                <a:lnTo>
                  <a:pt x="1" y="1028"/>
                </a:lnTo>
                <a:lnTo>
                  <a:pt x="6" y="973"/>
                </a:lnTo>
                <a:lnTo>
                  <a:pt x="13" y="919"/>
                </a:lnTo>
                <a:lnTo>
                  <a:pt x="22" y="866"/>
                </a:lnTo>
                <a:lnTo>
                  <a:pt x="34" y="814"/>
                </a:lnTo>
                <a:lnTo>
                  <a:pt x="49" y="763"/>
                </a:lnTo>
                <a:lnTo>
                  <a:pt x="66" y="712"/>
                </a:lnTo>
                <a:lnTo>
                  <a:pt x="86" y="662"/>
                </a:lnTo>
                <a:lnTo>
                  <a:pt x="107" y="614"/>
                </a:lnTo>
                <a:lnTo>
                  <a:pt x="131" y="568"/>
                </a:lnTo>
                <a:lnTo>
                  <a:pt x="158" y="523"/>
                </a:lnTo>
                <a:lnTo>
                  <a:pt x="186" y="479"/>
                </a:lnTo>
                <a:lnTo>
                  <a:pt x="217" y="436"/>
                </a:lnTo>
                <a:lnTo>
                  <a:pt x="249" y="395"/>
                </a:lnTo>
                <a:lnTo>
                  <a:pt x="283" y="356"/>
                </a:lnTo>
                <a:lnTo>
                  <a:pt x="319" y="318"/>
                </a:lnTo>
                <a:lnTo>
                  <a:pt x="357" y="281"/>
                </a:lnTo>
                <a:lnTo>
                  <a:pt x="396" y="247"/>
                </a:lnTo>
                <a:lnTo>
                  <a:pt x="437" y="215"/>
                </a:lnTo>
                <a:lnTo>
                  <a:pt x="479" y="186"/>
                </a:lnTo>
                <a:lnTo>
                  <a:pt x="524" y="157"/>
                </a:lnTo>
                <a:lnTo>
                  <a:pt x="569" y="131"/>
                </a:lnTo>
                <a:lnTo>
                  <a:pt x="616" y="107"/>
                </a:lnTo>
                <a:lnTo>
                  <a:pt x="664" y="85"/>
                </a:lnTo>
                <a:lnTo>
                  <a:pt x="713" y="66"/>
                </a:lnTo>
                <a:lnTo>
                  <a:pt x="763" y="49"/>
                </a:lnTo>
                <a:lnTo>
                  <a:pt x="815" y="34"/>
                </a:lnTo>
                <a:lnTo>
                  <a:pt x="867" y="22"/>
                </a:lnTo>
                <a:lnTo>
                  <a:pt x="921" y="12"/>
                </a:lnTo>
                <a:lnTo>
                  <a:pt x="974" y="4"/>
                </a:lnTo>
                <a:lnTo>
                  <a:pt x="1030" y="1"/>
                </a:lnTo>
                <a:lnTo>
                  <a:pt x="1085" y="0"/>
                </a:lnTo>
                <a:close/>
              </a:path>
            </a:pathLst>
          </a:custGeom>
          <a:solidFill xmlns:a="http://schemas.openxmlformats.org/drawingml/2006/main">
            <a:schemeClr val="tx1">
              <a:lumMod val="95000"/>
              <a:lumOff val="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17" name="Freeform 16">
            <a:extLst xmlns:a="http://schemas.openxmlformats.org/drawingml/2006/main">
              <a:ext uri="{FF2B5EF4-FFF2-40B4-BE49-F238E27FC236}">
                <a16:creationId xmlns:a16="http://schemas.microsoft.com/office/drawing/2014/main" id="{2A30A511-ABF1-4105-AB1D-971610F847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8962191" y="1974350"/>
            <a:ext cx="1890214" cy="3330161"/>
          </a:xfrm>
          <a:custGeom xmlns:a="http://schemas.openxmlformats.org/drawingml/2006/main">
            <a:rect l="0" t="0" r="r" b="b"/>
            <a:pathLst>
              <a:path w="7504" h="13222">
                <a:moveTo>
                  <a:pt x="60" y="0"/>
                </a:moveTo>
                <a:lnTo>
                  <a:pt x="7444" y="0"/>
                </a:lnTo>
                <a:lnTo>
                  <a:pt x="7451" y="0"/>
                </a:lnTo>
                <a:lnTo>
                  <a:pt x="7457" y="1"/>
                </a:lnTo>
                <a:lnTo>
                  <a:pt x="7462" y="2"/>
                </a:lnTo>
                <a:lnTo>
                  <a:pt x="7468" y="5"/>
                </a:lnTo>
                <a:lnTo>
                  <a:pt x="7478" y="10"/>
                </a:lnTo>
                <a:lnTo>
                  <a:pt x="7486" y="17"/>
                </a:lnTo>
                <a:lnTo>
                  <a:pt x="7494" y="26"/>
                </a:lnTo>
                <a:lnTo>
                  <a:pt x="7500" y="36"/>
                </a:lnTo>
                <a:lnTo>
                  <a:pt x="7501" y="42"/>
                </a:lnTo>
                <a:lnTo>
                  <a:pt x="7503" y="48"/>
                </a:lnTo>
                <a:lnTo>
                  <a:pt x="7504" y="54"/>
                </a:lnTo>
                <a:lnTo>
                  <a:pt x="7504" y="59"/>
                </a:lnTo>
                <a:lnTo>
                  <a:pt x="7504" y="13161"/>
                </a:lnTo>
                <a:lnTo>
                  <a:pt x="7504" y="13167"/>
                </a:lnTo>
                <a:lnTo>
                  <a:pt x="7503" y="13174"/>
                </a:lnTo>
                <a:lnTo>
                  <a:pt x="7501" y="13179"/>
                </a:lnTo>
                <a:lnTo>
                  <a:pt x="7500" y="13185"/>
                </a:lnTo>
                <a:lnTo>
                  <a:pt x="7494" y="13195"/>
                </a:lnTo>
                <a:lnTo>
                  <a:pt x="7486" y="13203"/>
                </a:lnTo>
                <a:lnTo>
                  <a:pt x="7478" y="13211"/>
                </a:lnTo>
                <a:lnTo>
                  <a:pt x="7468" y="13217"/>
                </a:lnTo>
                <a:lnTo>
                  <a:pt x="7462" y="13218"/>
                </a:lnTo>
                <a:lnTo>
                  <a:pt x="7457" y="13221"/>
                </a:lnTo>
                <a:lnTo>
                  <a:pt x="7451" y="13222"/>
                </a:lnTo>
                <a:lnTo>
                  <a:pt x="7444" y="13222"/>
                </a:lnTo>
                <a:lnTo>
                  <a:pt x="60" y="13222"/>
                </a:lnTo>
                <a:lnTo>
                  <a:pt x="54" y="13222"/>
                </a:lnTo>
                <a:lnTo>
                  <a:pt x="48" y="13221"/>
                </a:lnTo>
                <a:lnTo>
                  <a:pt x="43" y="13218"/>
                </a:lnTo>
                <a:lnTo>
                  <a:pt x="37" y="13217"/>
                </a:lnTo>
                <a:lnTo>
                  <a:pt x="27" y="13211"/>
                </a:lnTo>
                <a:lnTo>
                  <a:pt x="18" y="13203"/>
                </a:lnTo>
                <a:lnTo>
                  <a:pt x="11" y="13195"/>
                </a:lnTo>
                <a:lnTo>
                  <a:pt x="5" y="13185"/>
                </a:lnTo>
                <a:lnTo>
                  <a:pt x="3" y="13179"/>
                </a:lnTo>
                <a:lnTo>
                  <a:pt x="2" y="13174"/>
                </a:lnTo>
                <a:lnTo>
                  <a:pt x="0" y="13167"/>
                </a:lnTo>
                <a:lnTo>
                  <a:pt x="0" y="13161"/>
                </a:lnTo>
                <a:lnTo>
                  <a:pt x="0" y="59"/>
                </a:lnTo>
                <a:lnTo>
                  <a:pt x="0" y="54"/>
                </a:lnTo>
                <a:lnTo>
                  <a:pt x="2" y="48"/>
                </a:lnTo>
                <a:lnTo>
                  <a:pt x="3" y="42"/>
                </a:lnTo>
                <a:lnTo>
                  <a:pt x="5" y="36"/>
                </a:lnTo>
                <a:lnTo>
                  <a:pt x="11" y="26"/>
                </a:lnTo>
                <a:lnTo>
                  <a:pt x="18" y="17"/>
                </a:lnTo>
                <a:lnTo>
                  <a:pt x="27" y="10"/>
                </a:lnTo>
                <a:lnTo>
                  <a:pt x="37" y="5"/>
                </a:lnTo>
                <a:lnTo>
                  <a:pt x="43" y="2"/>
                </a:lnTo>
                <a:lnTo>
                  <a:pt x="48" y="1"/>
                </a:lnTo>
                <a:lnTo>
                  <a:pt x="54" y="0"/>
                </a:lnTo>
                <a:lnTo>
                  <a:pt x="60" y="0"/>
                </a:lnTo>
                <a:close/>
              </a:path>
            </a:pathLst>
          </a:custGeom>
          <a:solidFill xmlns:a="http://schemas.openxmlformats.org/drawingml/2006/main">
            <a:schemeClr val="tx1">
              <a:lumMod val="85000"/>
              <a:lumOff val="1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33" name="Rectangle 20">
            <a:extLst xmlns:a="http://schemas.openxmlformats.org/drawingml/2006/main">
              <a:ext uri="{FF2B5EF4-FFF2-40B4-BE49-F238E27FC236}">
                <a16:creationId xmlns:a16="http://schemas.microsoft.com/office/drawing/2014/main" id="{F39B472D-5E97-430B-AEFA-1D8ECB8CF1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8987877" y="2001545"/>
            <a:ext cx="1837330" cy="120877"/>
          </a:xfrm>
          <a:prstGeom xmlns:a="http://schemas.openxmlformats.org/drawingml/2006/main" prst="rect">
            <a:avLst/>
          </a:prstGeom>
          <a:gradFill xmlns:a="http://schemas.openxmlformats.org/drawingml/2006/main">
            <a:gsLst>
              <a:gs pos="0">
                <a:schemeClr val="bg1">
                  <a:lumMod val="50000"/>
                </a:schemeClr>
              </a:gs>
              <a:gs pos="100000">
                <a:schemeClr val="tx1">
                  <a:lumMod val="65000"/>
                  <a:lumOff val="35000"/>
                </a:schemeClr>
              </a:gs>
            </a:gsLst>
            <a:lin ang="5400000" scaled="1"/>
          </a:gra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34" name="Rectangle 21">
            <a:extLst xmlns:a="http://schemas.openxmlformats.org/drawingml/2006/main">
              <a:ext uri="{FF2B5EF4-FFF2-40B4-BE49-F238E27FC236}">
                <a16:creationId xmlns:a16="http://schemas.microsoft.com/office/drawing/2014/main" id="{BF2FCFA7-2F66-40C5-9A60-EDC89F4311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9012053" y="2065005"/>
            <a:ext cx="18131" cy="24175"/>
          </a:xfrm>
          <a:prstGeom xmlns:a="http://schemas.openxmlformats.org/drawingml/2006/main" prst="rect">
            <a:avLst/>
          </a:prstGeom>
          <a:solidFill xmlns:a="http://schemas.openxmlformats.org/drawingml/2006/main">
            <a:schemeClr val="bg1">
              <a:lumMod val="8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35" name="Rectangle 22">
            <a:extLst xmlns:a="http://schemas.openxmlformats.org/drawingml/2006/main">
              <a:ext uri="{FF2B5EF4-FFF2-40B4-BE49-F238E27FC236}">
                <a16:creationId xmlns:a16="http://schemas.microsoft.com/office/drawing/2014/main" id="{96DDE7B2-3A3B-435A-B717-949F920C67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9034717" y="2060472"/>
            <a:ext cx="18131" cy="28709"/>
          </a:xfrm>
          <a:prstGeom xmlns:a="http://schemas.openxmlformats.org/drawingml/2006/main" prst="rect">
            <a:avLst/>
          </a:prstGeom>
          <a:solidFill xmlns:a="http://schemas.openxmlformats.org/drawingml/2006/main">
            <a:schemeClr val="bg1">
              <a:lumMod val="8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36" name="Rectangle 23">
            <a:extLst xmlns:a="http://schemas.openxmlformats.org/drawingml/2006/main">
              <a:ext uri="{FF2B5EF4-FFF2-40B4-BE49-F238E27FC236}">
                <a16:creationId xmlns:a16="http://schemas.microsoft.com/office/drawing/2014/main" id="{6C22CA43-C52A-480C-9016-4B38F39BB3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9058893" y="2051405"/>
            <a:ext cx="16621" cy="37773"/>
          </a:xfrm>
          <a:prstGeom xmlns:a="http://schemas.openxmlformats.org/drawingml/2006/main" prst="rect">
            <a:avLst/>
          </a:prstGeom>
          <a:solidFill xmlns:a="http://schemas.openxmlformats.org/drawingml/2006/main">
            <a:schemeClr val="bg1">
              <a:lumMod val="8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37" name="Rectangle 24">
            <a:extLst xmlns:a="http://schemas.openxmlformats.org/drawingml/2006/main">
              <a:ext uri="{FF2B5EF4-FFF2-40B4-BE49-F238E27FC236}">
                <a16:creationId xmlns:a16="http://schemas.microsoft.com/office/drawing/2014/main" id="{417A982B-83BE-4BFF-B4F9-5FCCB58F25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9081557" y="2043852"/>
            <a:ext cx="16621" cy="45328"/>
          </a:xfrm>
          <a:prstGeom xmlns:a="http://schemas.openxmlformats.org/drawingml/2006/main" prst="rect">
            <a:avLst/>
          </a:prstGeom>
          <a:solidFill xmlns:a="http://schemas.openxmlformats.org/drawingml/2006/main">
            <a:schemeClr val="bg1">
              <a:lumMod val="8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38" name="Rectangle 25">
            <a:extLst xmlns:a="http://schemas.openxmlformats.org/drawingml/2006/main">
              <a:ext uri="{FF2B5EF4-FFF2-40B4-BE49-F238E27FC236}">
                <a16:creationId xmlns:a16="http://schemas.microsoft.com/office/drawing/2014/main" id="{2288BC01-29DB-4333-A2DE-3C5B7CB341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9104221" y="2031764"/>
            <a:ext cx="16621" cy="57416"/>
          </a:xfrm>
          <a:prstGeom xmlns:a="http://schemas.openxmlformats.org/drawingml/2006/main" prst="rect">
            <a:avLst/>
          </a:prstGeom>
          <a:solidFill xmlns:a="http://schemas.openxmlformats.org/drawingml/2006/main">
            <a:schemeClr val="bg1">
              <a:lumMod val="8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39" name="Freeform 38">
            <a:extLst xmlns:a="http://schemas.openxmlformats.org/drawingml/2006/main">
              <a:ext uri="{FF2B5EF4-FFF2-40B4-BE49-F238E27FC236}">
                <a16:creationId xmlns:a16="http://schemas.microsoft.com/office/drawing/2014/main" id="{1B13E1B9-679B-4EF6-98C7-292B68C6CC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9158616" y="2027231"/>
            <a:ext cx="92169" cy="33240"/>
          </a:xfrm>
          <a:custGeom xmlns:a="http://schemas.openxmlformats.org/drawingml/2006/main">
            <a:rect l="0" t="0" r="r" b="b"/>
            <a:pathLst>
              <a:path w="362" h="133">
                <a:moveTo>
                  <a:pt x="181" y="0"/>
                </a:moveTo>
                <a:lnTo>
                  <a:pt x="195" y="0"/>
                </a:lnTo>
                <a:lnTo>
                  <a:pt x="208" y="1"/>
                </a:lnTo>
                <a:lnTo>
                  <a:pt x="222" y="3"/>
                </a:lnTo>
                <a:lnTo>
                  <a:pt x="236" y="5"/>
                </a:lnTo>
                <a:lnTo>
                  <a:pt x="248" y="10"/>
                </a:lnTo>
                <a:lnTo>
                  <a:pt x="261" y="14"/>
                </a:lnTo>
                <a:lnTo>
                  <a:pt x="274" y="19"/>
                </a:lnTo>
                <a:lnTo>
                  <a:pt x="285" y="25"/>
                </a:lnTo>
                <a:lnTo>
                  <a:pt x="296" y="31"/>
                </a:lnTo>
                <a:lnTo>
                  <a:pt x="308" y="38"/>
                </a:lnTo>
                <a:lnTo>
                  <a:pt x="318" y="46"/>
                </a:lnTo>
                <a:lnTo>
                  <a:pt x="328" y="54"/>
                </a:lnTo>
                <a:lnTo>
                  <a:pt x="337" y="63"/>
                </a:lnTo>
                <a:lnTo>
                  <a:pt x="346" y="73"/>
                </a:lnTo>
                <a:lnTo>
                  <a:pt x="356" y="83"/>
                </a:lnTo>
                <a:lnTo>
                  <a:pt x="362" y="93"/>
                </a:lnTo>
                <a:lnTo>
                  <a:pt x="321" y="133"/>
                </a:lnTo>
                <a:lnTo>
                  <a:pt x="316" y="124"/>
                </a:lnTo>
                <a:lnTo>
                  <a:pt x="309" y="116"/>
                </a:lnTo>
                <a:lnTo>
                  <a:pt x="302" y="108"/>
                </a:lnTo>
                <a:lnTo>
                  <a:pt x="295" y="101"/>
                </a:lnTo>
                <a:lnTo>
                  <a:pt x="287" y="94"/>
                </a:lnTo>
                <a:lnTo>
                  <a:pt x="279" y="87"/>
                </a:lnTo>
                <a:lnTo>
                  <a:pt x="271" y="82"/>
                </a:lnTo>
                <a:lnTo>
                  <a:pt x="262" y="77"/>
                </a:lnTo>
                <a:lnTo>
                  <a:pt x="253" y="71"/>
                </a:lnTo>
                <a:lnTo>
                  <a:pt x="244" y="68"/>
                </a:lnTo>
                <a:lnTo>
                  <a:pt x="234" y="65"/>
                </a:lnTo>
                <a:lnTo>
                  <a:pt x="223" y="61"/>
                </a:lnTo>
                <a:lnTo>
                  <a:pt x="213" y="59"/>
                </a:lnTo>
                <a:lnTo>
                  <a:pt x="203" y="57"/>
                </a:lnTo>
                <a:lnTo>
                  <a:pt x="193" y="55"/>
                </a:lnTo>
                <a:lnTo>
                  <a:pt x="181" y="55"/>
                </a:lnTo>
                <a:lnTo>
                  <a:pt x="170" y="55"/>
                </a:lnTo>
                <a:lnTo>
                  <a:pt x="159" y="57"/>
                </a:lnTo>
                <a:lnTo>
                  <a:pt x="149" y="59"/>
                </a:lnTo>
                <a:lnTo>
                  <a:pt x="139" y="61"/>
                </a:lnTo>
                <a:lnTo>
                  <a:pt x="129" y="65"/>
                </a:lnTo>
                <a:lnTo>
                  <a:pt x="118" y="68"/>
                </a:lnTo>
                <a:lnTo>
                  <a:pt x="109" y="71"/>
                </a:lnTo>
                <a:lnTo>
                  <a:pt x="100" y="77"/>
                </a:lnTo>
                <a:lnTo>
                  <a:pt x="91" y="82"/>
                </a:lnTo>
                <a:lnTo>
                  <a:pt x="83" y="87"/>
                </a:lnTo>
                <a:lnTo>
                  <a:pt x="75" y="94"/>
                </a:lnTo>
                <a:lnTo>
                  <a:pt x="67" y="101"/>
                </a:lnTo>
                <a:lnTo>
                  <a:pt x="60" y="108"/>
                </a:lnTo>
                <a:lnTo>
                  <a:pt x="53" y="116"/>
                </a:lnTo>
                <a:lnTo>
                  <a:pt x="47" y="124"/>
                </a:lnTo>
                <a:lnTo>
                  <a:pt x="41" y="133"/>
                </a:lnTo>
                <a:lnTo>
                  <a:pt x="0" y="93"/>
                </a:lnTo>
                <a:lnTo>
                  <a:pt x="7" y="83"/>
                </a:lnTo>
                <a:lnTo>
                  <a:pt x="16" y="73"/>
                </a:lnTo>
                <a:lnTo>
                  <a:pt x="25" y="63"/>
                </a:lnTo>
                <a:lnTo>
                  <a:pt x="34" y="54"/>
                </a:lnTo>
                <a:lnTo>
                  <a:pt x="44" y="46"/>
                </a:lnTo>
                <a:lnTo>
                  <a:pt x="55" y="38"/>
                </a:lnTo>
                <a:lnTo>
                  <a:pt x="66" y="31"/>
                </a:lnTo>
                <a:lnTo>
                  <a:pt x="77" y="25"/>
                </a:lnTo>
                <a:lnTo>
                  <a:pt x="89" y="19"/>
                </a:lnTo>
                <a:lnTo>
                  <a:pt x="101" y="14"/>
                </a:lnTo>
                <a:lnTo>
                  <a:pt x="114" y="10"/>
                </a:lnTo>
                <a:lnTo>
                  <a:pt x="126" y="5"/>
                </a:lnTo>
                <a:lnTo>
                  <a:pt x="140" y="3"/>
                </a:lnTo>
                <a:lnTo>
                  <a:pt x="154" y="1"/>
                </a:lnTo>
                <a:lnTo>
                  <a:pt x="167" y="0"/>
                </a:lnTo>
                <a:lnTo>
                  <a:pt x="181" y="0"/>
                </a:lnTo>
                <a:close/>
              </a:path>
            </a:pathLst>
          </a:custGeom>
          <a:solidFill xmlns:a="http://schemas.openxmlformats.org/drawingml/2006/main">
            <a:schemeClr val="bg1">
              <a:lumMod val="8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40" name="Freeform 39">
            <a:extLst xmlns:a="http://schemas.openxmlformats.org/drawingml/2006/main">
              <a:ext uri="{FF2B5EF4-FFF2-40B4-BE49-F238E27FC236}">
                <a16:creationId xmlns:a16="http://schemas.microsoft.com/office/drawing/2014/main" id="{B389944C-4555-4A00-B213-0301081B13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9175236" y="2049896"/>
            <a:ext cx="58927" cy="27198"/>
          </a:xfrm>
          <a:custGeom xmlns:a="http://schemas.openxmlformats.org/drawingml/2006/main">
            <a:rect l="0" t="0" r="r" b="b"/>
            <a:pathLst>
              <a:path w="235" h="111">
                <a:moveTo>
                  <a:pt x="117" y="0"/>
                </a:moveTo>
                <a:lnTo>
                  <a:pt x="126" y="1"/>
                </a:lnTo>
                <a:lnTo>
                  <a:pt x="135" y="2"/>
                </a:lnTo>
                <a:lnTo>
                  <a:pt x="144" y="3"/>
                </a:lnTo>
                <a:lnTo>
                  <a:pt x="154" y="6"/>
                </a:lnTo>
                <a:lnTo>
                  <a:pt x="162" y="8"/>
                </a:lnTo>
                <a:lnTo>
                  <a:pt x="171" y="11"/>
                </a:lnTo>
                <a:lnTo>
                  <a:pt x="179" y="15"/>
                </a:lnTo>
                <a:lnTo>
                  <a:pt x="186" y="19"/>
                </a:lnTo>
                <a:lnTo>
                  <a:pt x="200" y="30"/>
                </a:lnTo>
                <a:lnTo>
                  <a:pt x="214" y="41"/>
                </a:lnTo>
                <a:lnTo>
                  <a:pt x="225" y="54"/>
                </a:lnTo>
                <a:lnTo>
                  <a:pt x="235" y="68"/>
                </a:lnTo>
                <a:lnTo>
                  <a:pt x="190" y="111"/>
                </a:lnTo>
                <a:lnTo>
                  <a:pt x="186" y="99"/>
                </a:lnTo>
                <a:lnTo>
                  <a:pt x="179" y="90"/>
                </a:lnTo>
                <a:lnTo>
                  <a:pt x="172" y="81"/>
                </a:lnTo>
                <a:lnTo>
                  <a:pt x="163" y="73"/>
                </a:lnTo>
                <a:lnTo>
                  <a:pt x="152" y="67"/>
                </a:lnTo>
                <a:lnTo>
                  <a:pt x="141" y="63"/>
                </a:lnTo>
                <a:lnTo>
                  <a:pt x="130" y="59"/>
                </a:lnTo>
                <a:lnTo>
                  <a:pt x="117" y="59"/>
                </a:lnTo>
                <a:lnTo>
                  <a:pt x="105" y="59"/>
                </a:lnTo>
                <a:lnTo>
                  <a:pt x="93" y="63"/>
                </a:lnTo>
                <a:lnTo>
                  <a:pt x="82" y="67"/>
                </a:lnTo>
                <a:lnTo>
                  <a:pt x="71" y="73"/>
                </a:lnTo>
                <a:lnTo>
                  <a:pt x="64" y="81"/>
                </a:lnTo>
                <a:lnTo>
                  <a:pt x="56" y="90"/>
                </a:lnTo>
                <a:lnTo>
                  <a:pt x="49" y="99"/>
                </a:lnTo>
                <a:lnTo>
                  <a:pt x="44" y="111"/>
                </a:lnTo>
                <a:lnTo>
                  <a:pt x="0" y="68"/>
                </a:lnTo>
                <a:lnTo>
                  <a:pt x="9" y="54"/>
                </a:lnTo>
                <a:lnTo>
                  <a:pt x="20" y="41"/>
                </a:lnTo>
                <a:lnTo>
                  <a:pt x="34" y="30"/>
                </a:lnTo>
                <a:lnTo>
                  <a:pt x="49" y="19"/>
                </a:lnTo>
                <a:lnTo>
                  <a:pt x="56" y="15"/>
                </a:lnTo>
                <a:lnTo>
                  <a:pt x="64" y="11"/>
                </a:lnTo>
                <a:lnTo>
                  <a:pt x="73" y="8"/>
                </a:lnTo>
                <a:lnTo>
                  <a:pt x="81" y="6"/>
                </a:lnTo>
                <a:lnTo>
                  <a:pt x="90" y="3"/>
                </a:lnTo>
                <a:lnTo>
                  <a:pt x="99" y="2"/>
                </a:lnTo>
                <a:lnTo>
                  <a:pt x="108" y="1"/>
                </a:lnTo>
                <a:lnTo>
                  <a:pt x="117" y="0"/>
                </a:lnTo>
                <a:close/>
              </a:path>
            </a:pathLst>
          </a:custGeom>
          <a:solidFill xmlns:a="http://schemas.openxmlformats.org/drawingml/2006/main">
            <a:schemeClr val="bg1">
              <a:lumMod val="8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41" name="Freeform 40">
            <a:extLst xmlns:a="http://schemas.openxmlformats.org/drawingml/2006/main">
              <a:ext uri="{FF2B5EF4-FFF2-40B4-BE49-F238E27FC236}">
                <a16:creationId xmlns:a16="http://schemas.microsoft.com/office/drawing/2014/main" id="{87D7BB18-9D5D-478D-AA18-830E913974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9193367" y="2072561"/>
            <a:ext cx="22665" cy="21153"/>
          </a:xfrm>
          <a:custGeom xmlns:a="http://schemas.openxmlformats.org/drawingml/2006/main">
            <a:rect l="0" t="0" r="r" b="b"/>
            <a:pathLst>
              <a:path w="84" h="84">
                <a:moveTo>
                  <a:pt x="42" y="0"/>
                </a:moveTo>
                <a:lnTo>
                  <a:pt x="51" y="0"/>
                </a:lnTo>
                <a:lnTo>
                  <a:pt x="59" y="2"/>
                </a:lnTo>
                <a:lnTo>
                  <a:pt x="66" y="7"/>
                </a:lnTo>
                <a:lnTo>
                  <a:pt x="72" y="11"/>
                </a:lnTo>
                <a:lnTo>
                  <a:pt x="77" y="18"/>
                </a:lnTo>
                <a:lnTo>
                  <a:pt x="81" y="25"/>
                </a:lnTo>
                <a:lnTo>
                  <a:pt x="83" y="33"/>
                </a:lnTo>
                <a:lnTo>
                  <a:pt x="84" y="42"/>
                </a:lnTo>
                <a:lnTo>
                  <a:pt x="84" y="43"/>
                </a:lnTo>
                <a:lnTo>
                  <a:pt x="84" y="44"/>
                </a:lnTo>
                <a:lnTo>
                  <a:pt x="42" y="84"/>
                </a:lnTo>
                <a:lnTo>
                  <a:pt x="0" y="44"/>
                </a:lnTo>
                <a:lnTo>
                  <a:pt x="0" y="43"/>
                </a:lnTo>
                <a:lnTo>
                  <a:pt x="0" y="42"/>
                </a:lnTo>
                <a:lnTo>
                  <a:pt x="1" y="33"/>
                </a:lnTo>
                <a:lnTo>
                  <a:pt x="3" y="25"/>
                </a:lnTo>
                <a:lnTo>
                  <a:pt x="7" y="18"/>
                </a:lnTo>
                <a:lnTo>
                  <a:pt x="12" y="11"/>
                </a:lnTo>
                <a:lnTo>
                  <a:pt x="18" y="7"/>
                </a:lnTo>
                <a:lnTo>
                  <a:pt x="26" y="2"/>
                </a:lnTo>
                <a:lnTo>
                  <a:pt x="34" y="0"/>
                </a:lnTo>
                <a:lnTo>
                  <a:pt x="42" y="0"/>
                </a:lnTo>
                <a:close/>
              </a:path>
            </a:pathLst>
          </a:custGeom>
          <a:solidFill xmlns:a="http://schemas.openxmlformats.org/drawingml/2006/main">
            <a:schemeClr val="bg1">
              <a:lumMod val="8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42" name="Freeform 41">
            <a:extLst xmlns:a="http://schemas.openxmlformats.org/drawingml/2006/main">
              <a:ext uri="{FF2B5EF4-FFF2-40B4-BE49-F238E27FC236}">
                <a16:creationId xmlns:a16="http://schemas.microsoft.com/office/drawing/2014/main" id="{295A348F-439B-4FB8-8A5E-B704DD801B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10684685" y="2030253"/>
            <a:ext cx="123898" cy="58927"/>
          </a:xfrm>
          <a:custGeom xmlns:a="http://schemas.openxmlformats.org/drawingml/2006/main">
            <a:rect l="0" t="0" r="r" b="b"/>
            <a:pathLst>
              <a:path w="492" h="235">
                <a:moveTo>
                  <a:pt x="29" y="0"/>
                </a:moveTo>
                <a:lnTo>
                  <a:pt x="418" y="0"/>
                </a:lnTo>
                <a:lnTo>
                  <a:pt x="424" y="1"/>
                </a:lnTo>
                <a:lnTo>
                  <a:pt x="430" y="2"/>
                </a:lnTo>
                <a:lnTo>
                  <a:pt x="435" y="6"/>
                </a:lnTo>
                <a:lnTo>
                  <a:pt x="440" y="9"/>
                </a:lnTo>
                <a:lnTo>
                  <a:pt x="443" y="14"/>
                </a:lnTo>
                <a:lnTo>
                  <a:pt x="446" y="19"/>
                </a:lnTo>
                <a:lnTo>
                  <a:pt x="448" y="24"/>
                </a:lnTo>
                <a:lnTo>
                  <a:pt x="448" y="31"/>
                </a:lnTo>
                <a:lnTo>
                  <a:pt x="448" y="58"/>
                </a:lnTo>
                <a:lnTo>
                  <a:pt x="470" y="58"/>
                </a:lnTo>
                <a:lnTo>
                  <a:pt x="474" y="59"/>
                </a:lnTo>
                <a:lnTo>
                  <a:pt x="479" y="60"/>
                </a:lnTo>
                <a:lnTo>
                  <a:pt x="483" y="63"/>
                </a:lnTo>
                <a:lnTo>
                  <a:pt x="487" y="65"/>
                </a:lnTo>
                <a:lnTo>
                  <a:pt x="489" y="68"/>
                </a:lnTo>
                <a:lnTo>
                  <a:pt x="491" y="73"/>
                </a:lnTo>
                <a:lnTo>
                  <a:pt x="492" y="76"/>
                </a:lnTo>
                <a:lnTo>
                  <a:pt x="492" y="82"/>
                </a:lnTo>
                <a:lnTo>
                  <a:pt x="492" y="154"/>
                </a:lnTo>
                <a:lnTo>
                  <a:pt x="492" y="158"/>
                </a:lnTo>
                <a:lnTo>
                  <a:pt x="491" y="163"/>
                </a:lnTo>
                <a:lnTo>
                  <a:pt x="489" y="166"/>
                </a:lnTo>
                <a:lnTo>
                  <a:pt x="487" y="170"/>
                </a:lnTo>
                <a:lnTo>
                  <a:pt x="483" y="173"/>
                </a:lnTo>
                <a:lnTo>
                  <a:pt x="479" y="176"/>
                </a:lnTo>
                <a:lnTo>
                  <a:pt x="474" y="177"/>
                </a:lnTo>
                <a:lnTo>
                  <a:pt x="470" y="177"/>
                </a:lnTo>
                <a:lnTo>
                  <a:pt x="448" y="177"/>
                </a:lnTo>
                <a:lnTo>
                  <a:pt x="448" y="205"/>
                </a:lnTo>
                <a:lnTo>
                  <a:pt x="448" y="211"/>
                </a:lnTo>
                <a:lnTo>
                  <a:pt x="446" y="217"/>
                </a:lnTo>
                <a:lnTo>
                  <a:pt x="443" y="222"/>
                </a:lnTo>
                <a:lnTo>
                  <a:pt x="440" y="227"/>
                </a:lnTo>
                <a:lnTo>
                  <a:pt x="435" y="230"/>
                </a:lnTo>
                <a:lnTo>
                  <a:pt x="430" y="233"/>
                </a:lnTo>
                <a:lnTo>
                  <a:pt x="424" y="235"/>
                </a:lnTo>
                <a:lnTo>
                  <a:pt x="418" y="235"/>
                </a:lnTo>
                <a:lnTo>
                  <a:pt x="29" y="235"/>
                </a:lnTo>
                <a:lnTo>
                  <a:pt x="24" y="235"/>
                </a:lnTo>
                <a:lnTo>
                  <a:pt x="18" y="233"/>
                </a:lnTo>
                <a:lnTo>
                  <a:pt x="13" y="230"/>
                </a:lnTo>
                <a:lnTo>
                  <a:pt x="9" y="227"/>
                </a:lnTo>
                <a:lnTo>
                  <a:pt x="5" y="222"/>
                </a:lnTo>
                <a:lnTo>
                  <a:pt x="2" y="217"/>
                </a:lnTo>
                <a:lnTo>
                  <a:pt x="1" y="211"/>
                </a:lnTo>
                <a:lnTo>
                  <a:pt x="0" y="205"/>
                </a:lnTo>
                <a:lnTo>
                  <a:pt x="0" y="31"/>
                </a:lnTo>
                <a:lnTo>
                  <a:pt x="1" y="24"/>
                </a:lnTo>
                <a:lnTo>
                  <a:pt x="2" y="19"/>
                </a:lnTo>
                <a:lnTo>
                  <a:pt x="5" y="14"/>
                </a:lnTo>
                <a:lnTo>
                  <a:pt x="9" y="9"/>
                </a:lnTo>
                <a:lnTo>
                  <a:pt x="13" y="6"/>
                </a:lnTo>
                <a:lnTo>
                  <a:pt x="18" y="2"/>
                </a:lnTo>
                <a:lnTo>
                  <a:pt x="24" y="1"/>
                </a:lnTo>
                <a:lnTo>
                  <a:pt x="29" y="0"/>
                </a:lnTo>
                <a:close/>
                <a:moveTo>
                  <a:pt x="448" y="93"/>
                </a:moveTo>
                <a:lnTo>
                  <a:pt x="448" y="141"/>
                </a:lnTo>
                <a:lnTo>
                  <a:pt x="457" y="141"/>
                </a:lnTo>
                <a:lnTo>
                  <a:pt x="457" y="93"/>
                </a:lnTo>
                <a:lnTo>
                  <a:pt x="448" y="93"/>
                </a:lnTo>
                <a:close/>
                <a:moveTo>
                  <a:pt x="413" y="35"/>
                </a:moveTo>
                <a:lnTo>
                  <a:pt x="35" y="35"/>
                </a:lnTo>
                <a:lnTo>
                  <a:pt x="35" y="199"/>
                </a:lnTo>
                <a:lnTo>
                  <a:pt x="413" y="199"/>
                </a:lnTo>
                <a:lnTo>
                  <a:pt x="413" y="35"/>
                </a:lnTo>
                <a:close/>
              </a:path>
            </a:pathLst>
          </a:custGeom>
          <a:solidFill xmlns:a="http://schemas.openxmlformats.org/drawingml/2006/main">
            <a:schemeClr val="bg1">
              <a:lumMod val="8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43" name="Rectangle 42">
            <a:extLst xmlns:a="http://schemas.openxmlformats.org/drawingml/2006/main">
              <a:ext uri="{FF2B5EF4-FFF2-40B4-BE49-F238E27FC236}">
                <a16:creationId xmlns:a16="http://schemas.microsoft.com/office/drawing/2014/main" id="{C18BEC4B-9EC0-4882-BFC7-6895FA55A7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10699801" y="2043852"/>
            <a:ext cx="83102" cy="33240"/>
          </a:xfrm>
          <a:prstGeom xmlns:a="http://schemas.openxmlformats.org/drawingml/2006/main" prst="rect">
            <a:avLst/>
          </a:prstGeom>
          <a:solidFill xmlns:a="http://schemas.openxmlformats.org/drawingml/2006/main">
            <a:schemeClr val="bg1">
              <a:lumMod val="8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44" name="Freeform 43">
            <a:extLst xmlns:a="http://schemas.openxmlformats.org/drawingml/2006/main">
              <a:ext uri="{FF2B5EF4-FFF2-40B4-BE49-F238E27FC236}">
                <a16:creationId xmlns:a16="http://schemas.microsoft.com/office/drawing/2014/main" id="{F904FA3E-411C-4C4A-BA76-2244212A88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10598597" y="2016651"/>
            <a:ext cx="49862" cy="92168"/>
          </a:xfrm>
          <a:custGeom xmlns:a="http://schemas.openxmlformats.org/drawingml/2006/main">
            <a:rect l="0" t="0" r="r" b="b"/>
            <a:pathLst>
              <a:path w="200" h="367">
                <a:moveTo>
                  <a:pt x="25" y="73"/>
                </a:moveTo>
                <a:lnTo>
                  <a:pt x="79" y="127"/>
                </a:lnTo>
                <a:lnTo>
                  <a:pt x="80" y="0"/>
                </a:lnTo>
                <a:lnTo>
                  <a:pt x="184" y="102"/>
                </a:lnTo>
                <a:lnTo>
                  <a:pt x="196" y="114"/>
                </a:lnTo>
                <a:lnTo>
                  <a:pt x="184" y="127"/>
                </a:lnTo>
                <a:lnTo>
                  <a:pt x="131" y="179"/>
                </a:lnTo>
                <a:lnTo>
                  <a:pt x="187" y="235"/>
                </a:lnTo>
                <a:lnTo>
                  <a:pt x="200" y="246"/>
                </a:lnTo>
                <a:lnTo>
                  <a:pt x="187" y="259"/>
                </a:lnTo>
                <a:lnTo>
                  <a:pt x="110" y="338"/>
                </a:lnTo>
                <a:lnTo>
                  <a:pt x="79" y="367"/>
                </a:lnTo>
                <a:lnTo>
                  <a:pt x="79" y="325"/>
                </a:lnTo>
                <a:lnTo>
                  <a:pt x="79" y="232"/>
                </a:lnTo>
                <a:lnTo>
                  <a:pt x="29" y="283"/>
                </a:lnTo>
                <a:lnTo>
                  <a:pt x="4" y="258"/>
                </a:lnTo>
                <a:lnTo>
                  <a:pt x="79" y="182"/>
                </a:lnTo>
                <a:lnTo>
                  <a:pt x="79" y="177"/>
                </a:lnTo>
                <a:lnTo>
                  <a:pt x="0" y="98"/>
                </a:lnTo>
                <a:lnTo>
                  <a:pt x="25" y="73"/>
                </a:lnTo>
                <a:close/>
                <a:moveTo>
                  <a:pt x="150" y="246"/>
                </a:moveTo>
                <a:lnTo>
                  <a:pt x="114" y="212"/>
                </a:lnTo>
                <a:lnTo>
                  <a:pt x="114" y="282"/>
                </a:lnTo>
                <a:lnTo>
                  <a:pt x="150" y="246"/>
                </a:lnTo>
                <a:close/>
                <a:moveTo>
                  <a:pt x="114" y="82"/>
                </a:moveTo>
                <a:lnTo>
                  <a:pt x="114" y="146"/>
                </a:lnTo>
                <a:lnTo>
                  <a:pt x="146" y="114"/>
                </a:lnTo>
                <a:lnTo>
                  <a:pt x="114" y="82"/>
                </a:lnTo>
                <a:close/>
              </a:path>
            </a:pathLst>
          </a:custGeom>
          <a:solidFill xmlns:a="http://schemas.openxmlformats.org/drawingml/2006/main">
            <a:schemeClr val="bg1">
              <a:lumMod val="8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29" name="Freeform 33">
            <a:extLst xmlns:a="http://schemas.openxmlformats.org/drawingml/2006/main">
              <a:ext uri="{FF2B5EF4-FFF2-40B4-BE49-F238E27FC236}">
                <a16:creationId xmlns:a16="http://schemas.microsoft.com/office/drawing/2014/main" id="{9C66DB3B-CC85-43BA-A110-90BB615645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9747514" y="5438018"/>
            <a:ext cx="316545" cy="316544"/>
          </a:xfrm>
          <a:custGeom xmlns:a="http://schemas.openxmlformats.org/drawingml/2006/main">
            <a:rect l="0" t="0" r="r" b="b"/>
            <a:pathLst>
              <a:path w="1639" h="1638">
                <a:moveTo>
                  <a:pt x="820" y="0"/>
                </a:moveTo>
                <a:lnTo>
                  <a:pt x="863" y="1"/>
                </a:lnTo>
                <a:lnTo>
                  <a:pt x="904" y="5"/>
                </a:lnTo>
                <a:lnTo>
                  <a:pt x="945" y="9"/>
                </a:lnTo>
                <a:lnTo>
                  <a:pt x="986" y="17"/>
                </a:lnTo>
                <a:lnTo>
                  <a:pt x="1025" y="27"/>
                </a:lnTo>
                <a:lnTo>
                  <a:pt x="1063" y="37"/>
                </a:lnTo>
                <a:lnTo>
                  <a:pt x="1102" y="50"/>
                </a:lnTo>
                <a:lnTo>
                  <a:pt x="1139" y="64"/>
                </a:lnTo>
                <a:lnTo>
                  <a:pt x="1175" y="81"/>
                </a:lnTo>
                <a:lnTo>
                  <a:pt x="1211" y="99"/>
                </a:lnTo>
                <a:lnTo>
                  <a:pt x="1245" y="119"/>
                </a:lnTo>
                <a:lnTo>
                  <a:pt x="1279" y="141"/>
                </a:lnTo>
                <a:lnTo>
                  <a:pt x="1311" y="163"/>
                </a:lnTo>
                <a:lnTo>
                  <a:pt x="1342" y="187"/>
                </a:lnTo>
                <a:lnTo>
                  <a:pt x="1371" y="213"/>
                </a:lnTo>
                <a:lnTo>
                  <a:pt x="1400" y="240"/>
                </a:lnTo>
                <a:lnTo>
                  <a:pt x="1427" y="268"/>
                </a:lnTo>
                <a:lnTo>
                  <a:pt x="1452" y="299"/>
                </a:lnTo>
                <a:lnTo>
                  <a:pt x="1477" y="330"/>
                </a:lnTo>
                <a:lnTo>
                  <a:pt x="1500" y="362"/>
                </a:lnTo>
                <a:lnTo>
                  <a:pt x="1521" y="395"/>
                </a:lnTo>
                <a:lnTo>
                  <a:pt x="1541" y="429"/>
                </a:lnTo>
                <a:lnTo>
                  <a:pt x="1560" y="464"/>
                </a:lnTo>
                <a:lnTo>
                  <a:pt x="1576" y="501"/>
                </a:lnTo>
                <a:lnTo>
                  <a:pt x="1590" y="538"/>
                </a:lnTo>
                <a:lnTo>
                  <a:pt x="1603" y="576"/>
                </a:lnTo>
                <a:lnTo>
                  <a:pt x="1614" y="615"/>
                </a:lnTo>
                <a:lnTo>
                  <a:pt x="1623" y="655"/>
                </a:lnTo>
                <a:lnTo>
                  <a:pt x="1630" y="695"/>
                </a:lnTo>
                <a:lnTo>
                  <a:pt x="1636" y="736"/>
                </a:lnTo>
                <a:lnTo>
                  <a:pt x="1638" y="778"/>
                </a:lnTo>
                <a:lnTo>
                  <a:pt x="1639" y="820"/>
                </a:lnTo>
                <a:lnTo>
                  <a:pt x="1638" y="862"/>
                </a:lnTo>
                <a:lnTo>
                  <a:pt x="1636" y="903"/>
                </a:lnTo>
                <a:lnTo>
                  <a:pt x="1630" y="944"/>
                </a:lnTo>
                <a:lnTo>
                  <a:pt x="1623" y="985"/>
                </a:lnTo>
                <a:lnTo>
                  <a:pt x="1614" y="1024"/>
                </a:lnTo>
                <a:lnTo>
                  <a:pt x="1603" y="1063"/>
                </a:lnTo>
                <a:lnTo>
                  <a:pt x="1590" y="1102"/>
                </a:lnTo>
                <a:lnTo>
                  <a:pt x="1576" y="1138"/>
                </a:lnTo>
                <a:lnTo>
                  <a:pt x="1560" y="1174"/>
                </a:lnTo>
                <a:lnTo>
                  <a:pt x="1541" y="1210"/>
                </a:lnTo>
                <a:lnTo>
                  <a:pt x="1521" y="1244"/>
                </a:lnTo>
                <a:lnTo>
                  <a:pt x="1500" y="1278"/>
                </a:lnTo>
                <a:lnTo>
                  <a:pt x="1477" y="1310"/>
                </a:lnTo>
                <a:lnTo>
                  <a:pt x="1452" y="1341"/>
                </a:lnTo>
                <a:lnTo>
                  <a:pt x="1427" y="1371"/>
                </a:lnTo>
                <a:lnTo>
                  <a:pt x="1400" y="1399"/>
                </a:lnTo>
                <a:lnTo>
                  <a:pt x="1371" y="1426"/>
                </a:lnTo>
                <a:lnTo>
                  <a:pt x="1342" y="1452"/>
                </a:lnTo>
                <a:lnTo>
                  <a:pt x="1311" y="1477"/>
                </a:lnTo>
                <a:lnTo>
                  <a:pt x="1279" y="1499"/>
                </a:lnTo>
                <a:lnTo>
                  <a:pt x="1245" y="1520"/>
                </a:lnTo>
                <a:lnTo>
                  <a:pt x="1211" y="1540"/>
                </a:lnTo>
                <a:lnTo>
                  <a:pt x="1175" y="1558"/>
                </a:lnTo>
                <a:lnTo>
                  <a:pt x="1139" y="1575"/>
                </a:lnTo>
                <a:lnTo>
                  <a:pt x="1102" y="1589"/>
                </a:lnTo>
                <a:lnTo>
                  <a:pt x="1063" y="1602"/>
                </a:lnTo>
                <a:lnTo>
                  <a:pt x="1025" y="1613"/>
                </a:lnTo>
                <a:lnTo>
                  <a:pt x="986" y="1623"/>
                </a:lnTo>
                <a:lnTo>
                  <a:pt x="945" y="1629"/>
                </a:lnTo>
                <a:lnTo>
                  <a:pt x="904" y="1635"/>
                </a:lnTo>
                <a:lnTo>
                  <a:pt x="863" y="1637"/>
                </a:lnTo>
                <a:lnTo>
                  <a:pt x="820" y="1638"/>
                </a:lnTo>
                <a:lnTo>
                  <a:pt x="778" y="1637"/>
                </a:lnTo>
                <a:lnTo>
                  <a:pt x="736" y="1635"/>
                </a:lnTo>
                <a:lnTo>
                  <a:pt x="695" y="1629"/>
                </a:lnTo>
                <a:lnTo>
                  <a:pt x="655" y="1623"/>
                </a:lnTo>
                <a:lnTo>
                  <a:pt x="615" y="1613"/>
                </a:lnTo>
                <a:lnTo>
                  <a:pt x="576" y="1602"/>
                </a:lnTo>
                <a:lnTo>
                  <a:pt x="539" y="1589"/>
                </a:lnTo>
                <a:lnTo>
                  <a:pt x="501" y="1575"/>
                </a:lnTo>
                <a:lnTo>
                  <a:pt x="465" y="1558"/>
                </a:lnTo>
                <a:lnTo>
                  <a:pt x="429" y="1540"/>
                </a:lnTo>
                <a:lnTo>
                  <a:pt x="395" y="1520"/>
                </a:lnTo>
                <a:lnTo>
                  <a:pt x="362" y="1499"/>
                </a:lnTo>
                <a:lnTo>
                  <a:pt x="330" y="1477"/>
                </a:lnTo>
                <a:lnTo>
                  <a:pt x="299" y="1452"/>
                </a:lnTo>
                <a:lnTo>
                  <a:pt x="270" y="1426"/>
                </a:lnTo>
                <a:lnTo>
                  <a:pt x="241" y="1399"/>
                </a:lnTo>
                <a:lnTo>
                  <a:pt x="214" y="1371"/>
                </a:lnTo>
                <a:lnTo>
                  <a:pt x="187" y="1341"/>
                </a:lnTo>
                <a:lnTo>
                  <a:pt x="163" y="1310"/>
                </a:lnTo>
                <a:lnTo>
                  <a:pt x="141" y="1278"/>
                </a:lnTo>
                <a:lnTo>
                  <a:pt x="119" y="1244"/>
                </a:lnTo>
                <a:lnTo>
                  <a:pt x="100" y="1210"/>
                </a:lnTo>
                <a:lnTo>
                  <a:pt x="81" y="1174"/>
                </a:lnTo>
                <a:lnTo>
                  <a:pt x="65" y="1138"/>
                </a:lnTo>
                <a:lnTo>
                  <a:pt x="51" y="1102"/>
                </a:lnTo>
                <a:lnTo>
                  <a:pt x="37" y="1063"/>
                </a:lnTo>
                <a:lnTo>
                  <a:pt x="27" y="1024"/>
                </a:lnTo>
                <a:lnTo>
                  <a:pt x="17" y="985"/>
                </a:lnTo>
                <a:lnTo>
                  <a:pt x="9" y="944"/>
                </a:lnTo>
                <a:lnTo>
                  <a:pt x="5" y="903"/>
                </a:lnTo>
                <a:lnTo>
                  <a:pt x="1" y="862"/>
                </a:lnTo>
                <a:lnTo>
                  <a:pt x="0" y="820"/>
                </a:lnTo>
                <a:lnTo>
                  <a:pt x="1" y="778"/>
                </a:lnTo>
                <a:lnTo>
                  <a:pt x="5" y="736"/>
                </a:lnTo>
                <a:lnTo>
                  <a:pt x="9" y="695"/>
                </a:lnTo>
                <a:lnTo>
                  <a:pt x="17" y="655"/>
                </a:lnTo>
                <a:lnTo>
                  <a:pt x="27" y="615"/>
                </a:lnTo>
                <a:lnTo>
                  <a:pt x="37" y="576"/>
                </a:lnTo>
                <a:lnTo>
                  <a:pt x="51" y="538"/>
                </a:lnTo>
                <a:lnTo>
                  <a:pt x="65" y="501"/>
                </a:lnTo>
                <a:lnTo>
                  <a:pt x="81" y="464"/>
                </a:lnTo>
                <a:lnTo>
                  <a:pt x="100" y="429"/>
                </a:lnTo>
                <a:lnTo>
                  <a:pt x="119" y="395"/>
                </a:lnTo>
                <a:lnTo>
                  <a:pt x="141" y="362"/>
                </a:lnTo>
                <a:lnTo>
                  <a:pt x="163" y="330"/>
                </a:lnTo>
                <a:lnTo>
                  <a:pt x="187" y="299"/>
                </a:lnTo>
                <a:lnTo>
                  <a:pt x="214" y="268"/>
                </a:lnTo>
                <a:lnTo>
                  <a:pt x="241" y="240"/>
                </a:lnTo>
                <a:lnTo>
                  <a:pt x="270" y="213"/>
                </a:lnTo>
                <a:lnTo>
                  <a:pt x="299" y="187"/>
                </a:lnTo>
                <a:lnTo>
                  <a:pt x="330" y="163"/>
                </a:lnTo>
                <a:lnTo>
                  <a:pt x="362" y="141"/>
                </a:lnTo>
                <a:lnTo>
                  <a:pt x="395" y="119"/>
                </a:lnTo>
                <a:lnTo>
                  <a:pt x="429" y="99"/>
                </a:lnTo>
                <a:lnTo>
                  <a:pt x="465" y="81"/>
                </a:lnTo>
                <a:lnTo>
                  <a:pt x="501" y="64"/>
                </a:lnTo>
                <a:lnTo>
                  <a:pt x="539" y="50"/>
                </a:lnTo>
                <a:lnTo>
                  <a:pt x="576" y="37"/>
                </a:lnTo>
                <a:lnTo>
                  <a:pt x="615" y="27"/>
                </a:lnTo>
                <a:lnTo>
                  <a:pt x="655" y="17"/>
                </a:lnTo>
                <a:lnTo>
                  <a:pt x="695" y="9"/>
                </a:lnTo>
                <a:lnTo>
                  <a:pt x="736" y="5"/>
                </a:lnTo>
                <a:lnTo>
                  <a:pt x="778" y="1"/>
                </a:lnTo>
                <a:lnTo>
                  <a:pt x="820" y="0"/>
                </a:lnTo>
                <a:close/>
              </a:path>
            </a:pathLst>
          </a:custGeom>
          <a:gradFill xmlns:a="http://schemas.openxmlformats.org/drawingml/2006/main">
            <a:gsLst>
              <a:gs pos="0">
                <a:schemeClr val="bg1">
                  <a:alpha val="46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1"/>
          </a:gra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30" name="Freeform 34">
            <a:extLst xmlns:a="http://schemas.openxmlformats.org/drawingml/2006/main">
              <a:ext uri="{FF2B5EF4-FFF2-40B4-BE49-F238E27FC236}">
                <a16:creationId xmlns:a16="http://schemas.microsoft.com/office/drawing/2014/main" id="{F20D8B08-19E6-40B9-B3CF-5D9287ACFE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9756791" y="5447295"/>
            <a:ext cx="299151" cy="299151"/>
          </a:xfrm>
          <a:custGeom xmlns:a="http://schemas.openxmlformats.org/drawingml/2006/main">
            <a:rect l="0" t="0" r="r" b="b"/>
            <a:pathLst>
              <a:path w="1548" h="1547">
                <a:moveTo>
                  <a:pt x="774" y="0"/>
                </a:moveTo>
                <a:lnTo>
                  <a:pt x="814" y="1"/>
                </a:lnTo>
                <a:lnTo>
                  <a:pt x="853" y="4"/>
                </a:lnTo>
                <a:lnTo>
                  <a:pt x="892" y="9"/>
                </a:lnTo>
                <a:lnTo>
                  <a:pt x="930" y="16"/>
                </a:lnTo>
                <a:lnTo>
                  <a:pt x="967" y="25"/>
                </a:lnTo>
                <a:lnTo>
                  <a:pt x="1004" y="35"/>
                </a:lnTo>
                <a:lnTo>
                  <a:pt x="1040" y="47"/>
                </a:lnTo>
                <a:lnTo>
                  <a:pt x="1076" y="61"/>
                </a:lnTo>
                <a:lnTo>
                  <a:pt x="1110" y="76"/>
                </a:lnTo>
                <a:lnTo>
                  <a:pt x="1143" y="93"/>
                </a:lnTo>
                <a:lnTo>
                  <a:pt x="1176" y="112"/>
                </a:lnTo>
                <a:lnTo>
                  <a:pt x="1207" y="132"/>
                </a:lnTo>
                <a:lnTo>
                  <a:pt x="1238" y="154"/>
                </a:lnTo>
                <a:lnTo>
                  <a:pt x="1266" y="177"/>
                </a:lnTo>
                <a:lnTo>
                  <a:pt x="1295" y="202"/>
                </a:lnTo>
                <a:lnTo>
                  <a:pt x="1321" y="227"/>
                </a:lnTo>
                <a:lnTo>
                  <a:pt x="1347" y="254"/>
                </a:lnTo>
                <a:lnTo>
                  <a:pt x="1371" y="281"/>
                </a:lnTo>
                <a:lnTo>
                  <a:pt x="1394" y="311"/>
                </a:lnTo>
                <a:lnTo>
                  <a:pt x="1415" y="341"/>
                </a:lnTo>
                <a:lnTo>
                  <a:pt x="1436" y="373"/>
                </a:lnTo>
                <a:lnTo>
                  <a:pt x="1454" y="405"/>
                </a:lnTo>
                <a:lnTo>
                  <a:pt x="1471" y="439"/>
                </a:lnTo>
                <a:lnTo>
                  <a:pt x="1487" y="473"/>
                </a:lnTo>
                <a:lnTo>
                  <a:pt x="1501" y="507"/>
                </a:lnTo>
                <a:lnTo>
                  <a:pt x="1514" y="544"/>
                </a:lnTo>
                <a:lnTo>
                  <a:pt x="1524" y="580"/>
                </a:lnTo>
                <a:lnTo>
                  <a:pt x="1532" y="618"/>
                </a:lnTo>
                <a:lnTo>
                  <a:pt x="1539" y="655"/>
                </a:lnTo>
                <a:lnTo>
                  <a:pt x="1544" y="694"/>
                </a:lnTo>
                <a:lnTo>
                  <a:pt x="1547" y="734"/>
                </a:lnTo>
                <a:lnTo>
                  <a:pt x="1548" y="774"/>
                </a:lnTo>
                <a:lnTo>
                  <a:pt x="1547" y="814"/>
                </a:lnTo>
                <a:lnTo>
                  <a:pt x="1544" y="853"/>
                </a:lnTo>
                <a:lnTo>
                  <a:pt x="1539" y="891"/>
                </a:lnTo>
                <a:lnTo>
                  <a:pt x="1532" y="929"/>
                </a:lnTo>
                <a:lnTo>
                  <a:pt x="1524" y="967"/>
                </a:lnTo>
                <a:lnTo>
                  <a:pt x="1514" y="1003"/>
                </a:lnTo>
                <a:lnTo>
                  <a:pt x="1501" y="1040"/>
                </a:lnTo>
                <a:lnTo>
                  <a:pt x="1487" y="1075"/>
                </a:lnTo>
                <a:lnTo>
                  <a:pt x="1471" y="1109"/>
                </a:lnTo>
                <a:lnTo>
                  <a:pt x="1454" y="1142"/>
                </a:lnTo>
                <a:lnTo>
                  <a:pt x="1436" y="1174"/>
                </a:lnTo>
                <a:lnTo>
                  <a:pt x="1415" y="1206"/>
                </a:lnTo>
                <a:lnTo>
                  <a:pt x="1394" y="1237"/>
                </a:lnTo>
                <a:lnTo>
                  <a:pt x="1371" y="1265"/>
                </a:lnTo>
                <a:lnTo>
                  <a:pt x="1347" y="1294"/>
                </a:lnTo>
                <a:lnTo>
                  <a:pt x="1321" y="1320"/>
                </a:lnTo>
                <a:lnTo>
                  <a:pt x="1295" y="1346"/>
                </a:lnTo>
                <a:lnTo>
                  <a:pt x="1266" y="1370"/>
                </a:lnTo>
                <a:lnTo>
                  <a:pt x="1238" y="1393"/>
                </a:lnTo>
                <a:lnTo>
                  <a:pt x="1207" y="1415"/>
                </a:lnTo>
                <a:lnTo>
                  <a:pt x="1176" y="1435"/>
                </a:lnTo>
                <a:lnTo>
                  <a:pt x="1143" y="1453"/>
                </a:lnTo>
                <a:lnTo>
                  <a:pt x="1110" y="1470"/>
                </a:lnTo>
                <a:lnTo>
                  <a:pt x="1076" y="1486"/>
                </a:lnTo>
                <a:lnTo>
                  <a:pt x="1040" y="1500"/>
                </a:lnTo>
                <a:lnTo>
                  <a:pt x="1004" y="1513"/>
                </a:lnTo>
                <a:lnTo>
                  <a:pt x="967" y="1523"/>
                </a:lnTo>
                <a:lnTo>
                  <a:pt x="930" y="1531"/>
                </a:lnTo>
                <a:lnTo>
                  <a:pt x="892" y="1538"/>
                </a:lnTo>
                <a:lnTo>
                  <a:pt x="853" y="1543"/>
                </a:lnTo>
                <a:lnTo>
                  <a:pt x="814" y="1546"/>
                </a:lnTo>
                <a:lnTo>
                  <a:pt x="774" y="1547"/>
                </a:lnTo>
                <a:lnTo>
                  <a:pt x="735" y="1546"/>
                </a:lnTo>
                <a:lnTo>
                  <a:pt x="695" y="1543"/>
                </a:lnTo>
                <a:lnTo>
                  <a:pt x="656" y="1538"/>
                </a:lnTo>
                <a:lnTo>
                  <a:pt x="618" y="1531"/>
                </a:lnTo>
                <a:lnTo>
                  <a:pt x="581" y="1523"/>
                </a:lnTo>
                <a:lnTo>
                  <a:pt x="544" y="1513"/>
                </a:lnTo>
                <a:lnTo>
                  <a:pt x="509" y="1500"/>
                </a:lnTo>
                <a:lnTo>
                  <a:pt x="473" y="1486"/>
                </a:lnTo>
                <a:lnTo>
                  <a:pt x="439" y="1470"/>
                </a:lnTo>
                <a:lnTo>
                  <a:pt x="405" y="1453"/>
                </a:lnTo>
                <a:lnTo>
                  <a:pt x="373" y="1435"/>
                </a:lnTo>
                <a:lnTo>
                  <a:pt x="341" y="1415"/>
                </a:lnTo>
                <a:lnTo>
                  <a:pt x="311" y="1393"/>
                </a:lnTo>
                <a:lnTo>
                  <a:pt x="282" y="1370"/>
                </a:lnTo>
                <a:lnTo>
                  <a:pt x="254" y="1346"/>
                </a:lnTo>
                <a:lnTo>
                  <a:pt x="227" y="1320"/>
                </a:lnTo>
                <a:lnTo>
                  <a:pt x="202" y="1294"/>
                </a:lnTo>
                <a:lnTo>
                  <a:pt x="177" y="1265"/>
                </a:lnTo>
                <a:lnTo>
                  <a:pt x="154" y="1237"/>
                </a:lnTo>
                <a:lnTo>
                  <a:pt x="132" y="1206"/>
                </a:lnTo>
                <a:lnTo>
                  <a:pt x="113" y="1174"/>
                </a:lnTo>
                <a:lnTo>
                  <a:pt x="94" y="1142"/>
                </a:lnTo>
                <a:lnTo>
                  <a:pt x="76" y="1109"/>
                </a:lnTo>
                <a:lnTo>
                  <a:pt x="62" y="1075"/>
                </a:lnTo>
                <a:lnTo>
                  <a:pt x="48" y="1040"/>
                </a:lnTo>
                <a:lnTo>
                  <a:pt x="35" y="1003"/>
                </a:lnTo>
                <a:lnTo>
                  <a:pt x="25" y="967"/>
                </a:lnTo>
                <a:lnTo>
                  <a:pt x="16" y="929"/>
                </a:lnTo>
                <a:lnTo>
                  <a:pt x="9" y="891"/>
                </a:lnTo>
                <a:lnTo>
                  <a:pt x="5" y="853"/>
                </a:lnTo>
                <a:lnTo>
                  <a:pt x="1" y="814"/>
                </a:lnTo>
                <a:lnTo>
                  <a:pt x="0" y="774"/>
                </a:lnTo>
                <a:lnTo>
                  <a:pt x="1" y="734"/>
                </a:lnTo>
                <a:lnTo>
                  <a:pt x="5" y="694"/>
                </a:lnTo>
                <a:lnTo>
                  <a:pt x="9" y="655"/>
                </a:lnTo>
                <a:lnTo>
                  <a:pt x="16" y="618"/>
                </a:lnTo>
                <a:lnTo>
                  <a:pt x="25" y="580"/>
                </a:lnTo>
                <a:lnTo>
                  <a:pt x="35" y="544"/>
                </a:lnTo>
                <a:lnTo>
                  <a:pt x="48" y="507"/>
                </a:lnTo>
                <a:lnTo>
                  <a:pt x="62" y="473"/>
                </a:lnTo>
                <a:lnTo>
                  <a:pt x="76" y="439"/>
                </a:lnTo>
                <a:lnTo>
                  <a:pt x="94" y="405"/>
                </a:lnTo>
                <a:lnTo>
                  <a:pt x="113" y="373"/>
                </a:lnTo>
                <a:lnTo>
                  <a:pt x="132" y="341"/>
                </a:lnTo>
                <a:lnTo>
                  <a:pt x="154" y="311"/>
                </a:lnTo>
                <a:lnTo>
                  <a:pt x="177" y="281"/>
                </a:lnTo>
                <a:lnTo>
                  <a:pt x="202" y="254"/>
                </a:lnTo>
                <a:lnTo>
                  <a:pt x="227" y="227"/>
                </a:lnTo>
                <a:lnTo>
                  <a:pt x="254" y="202"/>
                </a:lnTo>
                <a:lnTo>
                  <a:pt x="282" y="177"/>
                </a:lnTo>
                <a:lnTo>
                  <a:pt x="311" y="154"/>
                </a:lnTo>
                <a:lnTo>
                  <a:pt x="341" y="132"/>
                </a:lnTo>
                <a:lnTo>
                  <a:pt x="373" y="112"/>
                </a:lnTo>
                <a:lnTo>
                  <a:pt x="405" y="93"/>
                </a:lnTo>
                <a:lnTo>
                  <a:pt x="439" y="76"/>
                </a:lnTo>
                <a:lnTo>
                  <a:pt x="473" y="61"/>
                </a:lnTo>
                <a:lnTo>
                  <a:pt x="509" y="47"/>
                </a:lnTo>
                <a:lnTo>
                  <a:pt x="544" y="35"/>
                </a:lnTo>
                <a:lnTo>
                  <a:pt x="581" y="25"/>
                </a:lnTo>
                <a:lnTo>
                  <a:pt x="618" y="16"/>
                </a:lnTo>
                <a:lnTo>
                  <a:pt x="656" y="9"/>
                </a:lnTo>
                <a:lnTo>
                  <a:pt x="695" y="4"/>
                </a:lnTo>
                <a:lnTo>
                  <a:pt x="735" y="1"/>
                </a:lnTo>
                <a:lnTo>
                  <a:pt x="774" y="0"/>
                </a:lnTo>
                <a:close/>
              </a:path>
            </a:pathLst>
          </a:custGeom>
          <a:solidFill xmlns:a="http://schemas.openxmlformats.org/drawingml/2006/main">
            <a:schemeClr val="tx1">
              <a:lumMod val="95000"/>
              <a:lumOff val="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31" name="Freeform 35">
            <a:extLst xmlns:a="http://schemas.openxmlformats.org/drawingml/2006/main">
              <a:ext uri="{FF2B5EF4-FFF2-40B4-BE49-F238E27FC236}">
                <a16:creationId xmlns:a16="http://schemas.microsoft.com/office/drawing/2014/main" id="{A5AFA2D6-0FB2-433A-A21D-786BF4A299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9848391" y="5537735"/>
            <a:ext cx="117110" cy="117109"/>
          </a:xfrm>
          <a:custGeom xmlns:a="http://schemas.openxmlformats.org/drawingml/2006/main">
            <a:rect l="0" t="0" r="r" b="b"/>
            <a:pathLst>
              <a:path w="608" h="609">
                <a:moveTo>
                  <a:pt x="152" y="0"/>
                </a:moveTo>
                <a:lnTo>
                  <a:pt x="454" y="0"/>
                </a:lnTo>
                <a:lnTo>
                  <a:pt x="470" y="1"/>
                </a:lnTo>
                <a:lnTo>
                  <a:pt x="484" y="4"/>
                </a:lnTo>
                <a:lnTo>
                  <a:pt x="499" y="8"/>
                </a:lnTo>
                <a:lnTo>
                  <a:pt x="514" y="13"/>
                </a:lnTo>
                <a:lnTo>
                  <a:pt x="527" y="20"/>
                </a:lnTo>
                <a:lnTo>
                  <a:pt x="539" y="28"/>
                </a:lnTo>
                <a:lnTo>
                  <a:pt x="552" y="36"/>
                </a:lnTo>
                <a:lnTo>
                  <a:pt x="562" y="46"/>
                </a:lnTo>
                <a:lnTo>
                  <a:pt x="562" y="46"/>
                </a:lnTo>
                <a:lnTo>
                  <a:pt x="563" y="46"/>
                </a:lnTo>
                <a:lnTo>
                  <a:pt x="572" y="57"/>
                </a:lnTo>
                <a:lnTo>
                  <a:pt x="581" y="69"/>
                </a:lnTo>
                <a:lnTo>
                  <a:pt x="589" y="81"/>
                </a:lnTo>
                <a:lnTo>
                  <a:pt x="595" y="95"/>
                </a:lnTo>
                <a:lnTo>
                  <a:pt x="601" y="109"/>
                </a:lnTo>
                <a:lnTo>
                  <a:pt x="604" y="123"/>
                </a:lnTo>
                <a:lnTo>
                  <a:pt x="606" y="138"/>
                </a:lnTo>
                <a:lnTo>
                  <a:pt x="608" y="154"/>
                </a:lnTo>
                <a:lnTo>
                  <a:pt x="608" y="455"/>
                </a:lnTo>
                <a:lnTo>
                  <a:pt x="606" y="471"/>
                </a:lnTo>
                <a:lnTo>
                  <a:pt x="604" y="486"/>
                </a:lnTo>
                <a:lnTo>
                  <a:pt x="601" y="501"/>
                </a:lnTo>
                <a:lnTo>
                  <a:pt x="595" y="514"/>
                </a:lnTo>
                <a:lnTo>
                  <a:pt x="589" y="528"/>
                </a:lnTo>
                <a:lnTo>
                  <a:pt x="581" y="541"/>
                </a:lnTo>
                <a:lnTo>
                  <a:pt x="572" y="553"/>
                </a:lnTo>
                <a:lnTo>
                  <a:pt x="563" y="563"/>
                </a:lnTo>
                <a:lnTo>
                  <a:pt x="552" y="574"/>
                </a:lnTo>
                <a:lnTo>
                  <a:pt x="540" y="583"/>
                </a:lnTo>
                <a:lnTo>
                  <a:pt x="527" y="590"/>
                </a:lnTo>
                <a:lnTo>
                  <a:pt x="514" y="597"/>
                </a:lnTo>
                <a:lnTo>
                  <a:pt x="499" y="602"/>
                </a:lnTo>
                <a:lnTo>
                  <a:pt x="484" y="606"/>
                </a:lnTo>
                <a:lnTo>
                  <a:pt x="470" y="608"/>
                </a:lnTo>
                <a:lnTo>
                  <a:pt x="454" y="609"/>
                </a:lnTo>
                <a:lnTo>
                  <a:pt x="152" y="609"/>
                </a:lnTo>
                <a:lnTo>
                  <a:pt x="138" y="608"/>
                </a:lnTo>
                <a:lnTo>
                  <a:pt x="122" y="606"/>
                </a:lnTo>
                <a:lnTo>
                  <a:pt x="108" y="602"/>
                </a:lnTo>
                <a:lnTo>
                  <a:pt x="93" y="597"/>
                </a:lnTo>
                <a:lnTo>
                  <a:pt x="79" y="590"/>
                </a:lnTo>
                <a:lnTo>
                  <a:pt x="67" y="583"/>
                </a:lnTo>
                <a:lnTo>
                  <a:pt x="55" y="574"/>
                </a:lnTo>
                <a:lnTo>
                  <a:pt x="44" y="563"/>
                </a:lnTo>
                <a:lnTo>
                  <a:pt x="44" y="563"/>
                </a:lnTo>
                <a:lnTo>
                  <a:pt x="35" y="553"/>
                </a:lnTo>
                <a:lnTo>
                  <a:pt x="26" y="541"/>
                </a:lnTo>
                <a:lnTo>
                  <a:pt x="18" y="528"/>
                </a:lnTo>
                <a:lnTo>
                  <a:pt x="11" y="514"/>
                </a:lnTo>
                <a:lnTo>
                  <a:pt x="6" y="501"/>
                </a:lnTo>
                <a:lnTo>
                  <a:pt x="2" y="486"/>
                </a:lnTo>
                <a:lnTo>
                  <a:pt x="0" y="471"/>
                </a:lnTo>
                <a:lnTo>
                  <a:pt x="0" y="455"/>
                </a:lnTo>
                <a:lnTo>
                  <a:pt x="0" y="154"/>
                </a:lnTo>
                <a:lnTo>
                  <a:pt x="0" y="138"/>
                </a:lnTo>
                <a:lnTo>
                  <a:pt x="2" y="123"/>
                </a:lnTo>
                <a:lnTo>
                  <a:pt x="6" y="109"/>
                </a:lnTo>
                <a:lnTo>
                  <a:pt x="11" y="95"/>
                </a:lnTo>
                <a:lnTo>
                  <a:pt x="18" y="81"/>
                </a:lnTo>
                <a:lnTo>
                  <a:pt x="26" y="69"/>
                </a:lnTo>
                <a:lnTo>
                  <a:pt x="35" y="57"/>
                </a:lnTo>
                <a:lnTo>
                  <a:pt x="44" y="46"/>
                </a:lnTo>
                <a:lnTo>
                  <a:pt x="55" y="36"/>
                </a:lnTo>
                <a:lnTo>
                  <a:pt x="67" y="28"/>
                </a:lnTo>
                <a:lnTo>
                  <a:pt x="79" y="20"/>
                </a:lnTo>
                <a:lnTo>
                  <a:pt x="93" y="13"/>
                </a:lnTo>
                <a:lnTo>
                  <a:pt x="107" y="8"/>
                </a:lnTo>
                <a:lnTo>
                  <a:pt x="122" y="4"/>
                </a:lnTo>
                <a:lnTo>
                  <a:pt x="138" y="1"/>
                </a:lnTo>
                <a:lnTo>
                  <a:pt x="152" y="0"/>
                </a:lnTo>
                <a:close/>
                <a:moveTo>
                  <a:pt x="454" y="60"/>
                </a:moveTo>
                <a:lnTo>
                  <a:pt x="152" y="60"/>
                </a:lnTo>
                <a:lnTo>
                  <a:pt x="143" y="61"/>
                </a:lnTo>
                <a:lnTo>
                  <a:pt x="134" y="62"/>
                </a:lnTo>
                <a:lnTo>
                  <a:pt x="125" y="64"/>
                </a:lnTo>
                <a:lnTo>
                  <a:pt x="116" y="68"/>
                </a:lnTo>
                <a:lnTo>
                  <a:pt x="108" y="71"/>
                </a:lnTo>
                <a:lnTo>
                  <a:pt x="100" y="76"/>
                </a:lnTo>
                <a:lnTo>
                  <a:pt x="93" y="81"/>
                </a:lnTo>
                <a:lnTo>
                  <a:pt x="86" y="88"/>
                </a:lnTo>
                <a:lnTo>
                  <a:pt x="79" y="94"/>
                </a:lnTo>
                <a:lnTo>
                  <a:pt x="75" y="102"/>
                </a:lnTo>
                <a:lnTo>
                  <a:pt x="69" y="110"/>
                </a:lnTo>
                <a:lnTo>
                  <a:pt x="66" y="118"/>
                </a:lnTo>
                <a:lnTo>
                  <a:pt x="62" y="127"/>
                </a:lnTo>
                <a:lnTo>
                  <a:pt x="60" y="135"/>
                </a:lnTo>
                <a:lnTo>
                  <a:pt x="59" y="145"/>
                </a:lnTo>
                <a:lnTo>
                  <a:pt x="58" y="154"/>
                </a:lnTo>
                <a:lnTo>
                  <a:pt x="58" y="455"/>
                </a:lnTo>
                <a:lnTo>
                  <a:pt x="59" y="465"/>
                </a:lnTo>
                <a:lnTo>
                  <a:pt x="60" y="475"/>
                </a:lnTo>
                <a:lnTo>
                  <a:pt x="62" y="484"/>
                </a:lnTo>
                <a:lnTo>
                  <a:pt x="66" y="492"/>
                </a:lnTo>
                <a:lnTo>
                  <a:pt x="69" y="501"/>
                </a:lnTo>
                <a:lnTo>
                  <a:pt x="75" y="509"/>
                </a:lnTo>
                <a:lnTo>
                  <a:pt x="79" y="516"/>
                </a:lnTo>
                <a:lnTo>
                  <a:pt x="86" y="522"/>
                </a:lnTo>
                <a:lnTo>
                  <a:pt x="93" y="528"/>
                </a:lnTo>
                <a:lnTo>
                  <a:pt x="100" y="534"/>
                </a:lnTo>
                <a:lnTo>
                  <a:pt x="108" y="538"/>
                </a:lnTo>
                <a:lnTo>
                  <a:pt x="116" y="543"/>
                </a:lnTo>
                <a:lnTo>
                  <a:pt x="125" y="545"/>
                </a:lnTo>
                <a:lnTo>
                  <a:pt x="134" y="547"/>
                </a:lnTo>
                <a:lnTo>
                  <a:pt x="143" y="550"/>
                </a:lnTo>
                <a:lnTo>
                  <a:pt x="152" y="550"/>
                </a:lnTo>
                <a:lnTo>
                  <a:pt x="454" y="550"/>
                </a:lnTo>
                <a:lnTo>
                  <a:pt x="464" y="550"/>
                </a:lnTo>
                <a:lnTo>
                  <a:pt x="473" y="547"/>
                </a:lnTo>
                <a:lnTo>
                  <a:pt x="482" y="545"/>
                </a:lnTo>
                <a:lnTo>
                  <a:pt x="491" y="543"/>
                </a:lnTo>
                <a:lnTo>
                  <a:pt x="499" y="538"/>
                </a:lnTo>
                <a:lnTo>
                  <a:pt x="507" y="534"/>
                </a:lnTo>
                <a:lnTo>
                  <a:pt x="514" y="528"/>
                </a:lnTo>
                <a:lnTo>
                  <a:pt x="521" y="522"/>
                </a:lnTo>
                <a:lnTo>
                  <a:pt x="527" y="516"/>
                </a:lnTo>
                <a:lnTo>
                  <a:pt x="532" y="508"/>
                </a:lnTo>
                <a:lnTo>
                  <a:pt x="537" y="501"/>
                </a:lnTo>
                <a:lnTo>
                  <a:pt x="541" y="492"/>
                </a:lnTo>
                <a:lnTo>
                  <a:pt x="545" y="484"/>
                </a:lnTo>
                <a:lnTo>
                  <a:pt x="547" y="475"/>
                </a:lnTo>
                <a:lnTo>
                  <a:pt x="548" y="465"/>
                </a:lnTo>
                <a:lnTo>
                  <a:pt x="548" y="455"/>
                </a:lnTo>
                <a:lnTo>
                  <a:pt x="548" y="154"/>
                </a:lnTo>
                <a:lnTo>
                  <a:pt x="548" y="145"/>
                </a:lnTo>
                <a:lnTo>
                  <a:pt x="547" y="135"/>
                </a:lnTo>
                <a:lnTo>
                  <a:pt x="545" y="126"/>
                </a:lnTo>
                <a:lnTo>
                  <a:pt x="541" y="118"/>
                </a:lnTo>
                <a:lnTo>
                  <a:pt x="537" y="110"/>
                </a:lnTo>
                <a:lnTo>
                  <a:pt x="532" y="102"/>
                </a:lnTo>
                <a:lnTo>
                  <a:pt x="527" y="94"/>
                </a:lnTo>
                <a:lnTo>
                  <a:pt x="521" y="88"/>
                </a:lnTo>
                <a:lnTo>
                  <a:pt x="521" y="87"/>
                </a:lnTo>
                <a:lnTo>
                  <a:pt x="514" y="81"/>
                </a:lnTo>
                <a:lnTo>
                  <a:pt x="507" y="76"/>
                </a:lnTo>
                <a:lnTo>
                  <a:pt x="499" y="71"/>
                </a:lnTo>
                <a:lnTo>
                  <a:pt x="491" y="68"/>
                </a:lnTo>
                <a:lnTo>
                  <a:pt x="482" y="64"/>
                </a:lnTo>
                <a:lnTo>
                  <a:pt x="473" y="62"/>
                </a:lnTo>
                <a:lnTo>
                  <a:pt x="464" y="61"/>
                </a:lnTo>
                <a:lnTo>
                  <a:pt x="454" y="60"/>
                </a:lnTo>
                <a:close/>
              </a:path>
            </a:pathLst>
          </a:custGeom>
          <a:gradFill xmlns:a="http://schemas.openxmlformats.org/drawingml/2006/main">
            <a:gsLst>
              <a:gs pos="0">
                <a:schemeClr val="bg1">
                  <a:alpha val="97000"/>
                </a:schemeClr>
              </a:gs>
              <a:gs pos="46000">
                <a:srgbClr val="FFFFFF"/>
              </a:gs>
              <a:gs pos="56000">
                <a:schemeClr val="bg1">
                  <a:alpha val="45000"/>
                </a:schemeClr>
              </a:gs>
              <a:gs pos="100000">
                <a:srgbClr val="FFFFFF"/>
              </a:gs>
            </a:gsLst>
            <a:lin ang="18900000" scaled="1"/>
          </a:gra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32" name="Freeform 42">
            <a:extLst xmlns:a="http://schemas.openxmlformats.org/drawingml/2006/main">
              <a:ext uri="{FF2B5EF4-FFF2-40B4-BE49-F238E27FC236}">
                <a16:creationId xmlns:a16="http://schemas.microsoft.com/office/drawing/2014/main" id="{3619B994-999A-4126-B596-68BA7DBA45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9747514" y="5602667"/>
            <a:ext cx="316545" cy="151895"/>
          </a:xfrm>
          <a:custGeom xmlns:a="http://schemas.openxmlformats.org/drawingml/2006/main">
            <a:rect l="0" t="0" r="r" b="b"/>
            <a:pathLst>
              <a:path w="1638" h="786">
                <a:moveTo>
                  <a:pt x="1638" y="2"/>
                </a:moveTo>
                <a:lnTo>
                  <a:pt x="1635" y="43"/>
                </a:lnTo>
                <a:lnTo>
                  <a:pt x="1630" y="83"/>
                </a:lnTo>
                <a:lnTo>
                  <a:pt x="1625" y="122"/>
                </a:lnTo>
                <a:lnTo>
                  <a:pt x="1616" y="161"/>
                </a:lnTo>
                <a:lnTo>
                  <a:pt x="1605" y="199"/>
                </a:lnTo>
                <a:lnTo>
                  <a:pt x="1594" y="237"/>
                </a:lnTo>
                <a:lnTo>
                  <a:pt x="1580" y="273"/>
                </a:lnTo>
                <a:lnTo>
                  <a:pt x="1564" y="309"/>
                </a:lnTo>
                <a:lnTo>
                  <a:pt x="1547" y="344"/>
                </a:lnTo>
                <a:lnTo>
                  <a:pt x="1529" y="377"/>
                </a:lnTo>
                <a:lnTo>
                  <a:pt x="1508" y="410"/>
                </a:lnTo>
                <a:lnTo>
                  <a:pt x="1488" y="442"/>
                </a:lnTo>
                <a:lnTo>
                  <a:pt x="1464" y="473"/>
                </a:lnTo>
                <a:lnTo>
                  <a:pt x="1440" y="503"/>
                </a:lnTo>
                <a:lnTo>
                  <a:pt x="1414" y="531"/>
                </a:lnTo>
                <a:lnTo>
                  <a:pt x="1387" y="558"/>
                </a:lnTo>
                <a:lnTo>
                  <a:pt x="1359" y="584"/>
                </a:lnTo>
                <a:lnTo>
                  <a:pt x="1329" y="609"/>
                </a:lnTo>
                <a:lnTo>
                  <a:pt x="1298" y="631"/>
                </a:lnTo>
                <a:lnTo>
                  <a:pt x="1268" y="654"/>
                </a:lnTo>
                <a:lnTo>
                  <a:pt x="1235" y="674"/>
                </a:lnTo>
                <a:lnTo>
                  <a:pt x="1200" y="693"/>
                </a:lnTo>
                <a:lnTo>
                  <a:pt x="1166" y="710"/>
                </a:lnTo>
                <a:lnTo>
                  <a:pt x="1131" y="726"/>
                </a:lnTo>
                <a:lnTo>
                  <a:pt x="1094" y="740"/>
                </a:lnTo>
                <a:lnTo>
                  <a:pt x="1057" y="752"/>
                </a:lnTo>
                <a:lnTo>
                  <a:pt x="1019" y="763"/>
                </a:lnTo>
                <a:lnTo>
                  <a:pt x="980" y="771"/>
                </a:lnTo>
                <a:lnTo>
                  <a:pt x="940" y="777"/>
                </a:lnTo>
                <a:lnTo>
                  <a:pt x="900" y="783"/>
                </a:lnTo>
                <a:lnTo>
                  <a:pt x="861" y="785"/>
                </a:lnTo>
                <a:lnTo>
                  <a:pt x="819" y="786"/>
                </a:lnTo>
                <a:lnTo>
                  <a:pt x="778" y="785"/>
                </a:lnTo>
                <a:lnTo>
                  <a:pt x="737" y="783"/>
                </a:lnTo>
                <a:lnTo>
                  <a:pt x="697" y="777"/>
                </a:lnTo>
                <a:lnTo>
                  <a:pt x="657" y="771"/>
                </a:lnTo>
                <a:lnTo>
                  <a:pt x="619" y="763"/>
                </a:lnTo>
                <a:lnTo>
                  <a:pt x="581" y="752"/>
                </a:lnTo>
                <a:lnTo>
                  <a:pt x="543" y="740"/>
                </a:lnTo>
                <a:lnTo>
                  <a:pt x="507" y="725"/>
                </a:lnTo>
                <a:lnTo>
                  <a:pt x="472" y="710"/>
                </a:lnTo>
                <a:lnTo>
                  <a:pt x="436" y="693"/>
                </a:lnTo>
                <a:lnTo>
                  <a:pt x="403" y="674"/>
                </a:lnTo>
                <a:lnTo>
                  <a:pt x="370" y="653"/>
                </a:lnTo>
                <a:lnTo>
                  <a:pt x="338" y="631"/>
                </a:lnTo>
                <a:lnTo>
                  <a:pt x="308" y="607"/>
                </a:lnTo>
                <a:lnTo>
                  <a:pt x="279" y="584"/>
                </a:lnTo>
                <a:lnTo>
                  <a:pt x="250" y="557"/>
                </a:lnTo>
                <a:lnTo>
                  <a:pt x="223" y="530"/>
                </a:lnTo>
                <a:lnTo>
                  <a:pt x="198" y="501"/>
                </a:lnTo>
                <a:lnTo>
                  <a:pt x="173" y="472"/>
                </a:lnTo>
                <a:lnTo>
                  <a:pt x="150" y="441"/>
                </a:lnTo>
                <a:lnTo>
                  <a:pt x="128" y="409"/>
                </a:lnTo>
                <a:lnTo>
                  <a:pt x="109" y="376"/>
                </a:lnTo>
                <a:lnTo>
                  <a:pt x="89" y="342"/>
                </a:lnTo>
                <a:lnTo>
                  <a:pt x="73" y="308"/>
                </a:lnTo>
                <a:lnTo>
                  <a:pt x="58" y="271"/>
                </a:lnTo>
                <a:lnTo>
                  <a:pt x="44" y="235"/>
                </a:lnTo>
                <a:lnTo>
                  <a:pt x="32" y="197"/>
                </a:lnTo>
                <a:lnTo>
                  <a:pt x="22" y="159"/>
                </a:lnTo>
                <a:lnTo>
                  <a:pt x="14" y="120"/>
                </a:lnTo>
                <a:lnTo>
                  <a:pt x="7" y="81"/>
                </a:lnTo>
                <a:lnTo>
                  <a:pt x="3" y="40"/>
                </a:lnTo>
                <a:lnTo>
                  <a:pt x="0" y="0"/>
                </a:lnTo>
                <a:lnTo>
                  <a:pt x="48" y="6"/>
                </a:lnTo>
                <a:lnTo>
                  <a:pt x="96" y="12"/>
                </a:lnTo>
                <a:lnTo>
                  <a:pt x="146" y="18"/>
                </a:lnTo>
                <a:lnTo>
                  <a:pt x="196" y="24"/>
                </a:lnTo>
                <a:lnTo>
                  <a:pt x="246" y="28"/>
                </a:lnTo>
                <a:lnTo>
                  <a:pt x="297" y="33"/>
                </a:lnTo>
                <a:lnTo>
                  <a:pt x="348" y="37"/>
                </a:lnTo>
                <a:lnTo>
                  <a:pt x="400" y="41"/>
                </a:lnTo>
                <a:lnTo>
                  <a:pt x="452" y="44"/>
                </a:lnTo>
                <a:lnTo>
                  <a:pt x="505" y="48"/>
                </a:lnTo>
                <a:lnTo>
                  <a:pt x="557" y="50"/>
                </a:lnTo>
                <a:lnTo>
                  <a:pt x="611" y="52"/>
                </a:lnTo>
                <a:lnTo>
                  <a:pt x="664" y="53"/>
                </a:lnTo>
                <a:lnTo>
                  <a:pt x="719" y="55"/>
                </a:lnTo>
                <a:lnTo>
                  <a:pt x="774" y="56"/>
                </a:lnTo>
                <a:lnTo>
                  <a:pt x="829" y="56"/>
                </a:lnTo>
                <a:lnTo>
                  <a:pt x="882" y="56"/>
                </a:lnTo>
                <a:lnTo>
                  <a:pt x="936" y="55"/>
                </a:lnTo>
                <a:lnTo>
                  <a:pt x="988" y="53"/>
                </a:lnTo>
                <a:lnTo>
                  <a:pt x="1041" y="52"/>
                </a:lnTo>
                <a:lnTo>
                  <a:pt x="1093" y="50"/>
                </a:lnTo>
                <a:lnTo>
                  <a:pt x="1145" y="48"/>
                </a:lnTo>
                <a:lnTo>
                  <a:pt x="1196" y="45"/>
                </a:lnTo>
                <a:lnTo>
                  <a:pt x="1247" y="42"/>
                </a:lnTo>
                <a:lnTo>
                  <a:pt x="1297" y="39"/>
                </a:lnTo>
                <a:lnTo>
                  <a:pt x="1348" y="34"/>
                </a:lnTo>
                <a:lnTo>
                  <a:pt x="1398" y="30"/>
                </a:lnTo>
                <a:lnTo>
                  <a:pt x="1447" y="25"/>
                </a:lnTo>
                <a:lnTo>
                  <a:pt x="1495" y="20"/>
                </a:lnTo>
                <a:lnTo>
                  <a:pt x="1544" y="15"/>
                </a:lnTo>
                <a:lnTo>
                  <a:pt x="1590" y="9"/>
                </a:lnTo>
                <a:lnTo>
                  <a:pt x="1638" y="2"/>
                </a:lnTo>
                <a:close/>
              </a:path>
            </a:pathLst>
          </a:custGeom>
          <a:gradFill xmlns:a="http://schemas.openxmlformats.org/drawingml/2006/main">
            <a:gsLst>
              <a:gs pos="0">
                <a:schemeClr val="bg1">
                  <a:alpha val="20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22" name="Freeform 26">
            <a:extLst xmlns:a="http://schemas.openxmlformats.org/drawingml/2006/main">
              <a:ext uri="{FF2B5EF4-FFF2-40B4-BE49-F238E27FC236}">
                <a16:creationId xmlns:a16="http://schemas.microsoft.com/office/drawing/2014/main" id="{5E7D3333-6D02-4BB7-A62D-68E5B611E8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9735800" y="1397162"/>
            <a:ext cx="1193660" cy="3540185"/>
          </a:xfrm>
          <a:custGeom xmlns:a="http://schemas.openxmlformats.org/drawingml/2006/main">
            <a:rect l="0" t="0" r="r" b="b"/>
            <a:pathLst>
              <a:path w="4741" h="14059">
                <a:moveTo>
                  <a:pt x="0" y="0"/>
                </a:moveTo>
                <a:lnTo>
                  <a:pt x="3656" y="0"/>
                </a:lnTo>
                <a:lnTo>
                  <a:pt x="3712" y="1"/>
                </a:lnTo>
                <a:lnTo>
                  <a:pt x="3767" y="4"/>
                </a:lnTo>
                <a:lnTo>
                  <a:pt x="3820" y="12"/>
                </a:lnTo>
                <a:lnTo>
                  <a:pt x="3874" y="22"/>
                </a:lnTo>
                <a:lnTo>
                  <a:pt x="3926" y="34"/>
                </a:lnTo>
                <a:lnTo>
                  <a:pt x="3978" y="49"/>
                </a:lnTo>
                <a:lnTo>
                  <a:pt x="4028" y="66"/>
                </a:lnTo>
                <a:lnTo>
                  <a:pt x="4077" y="85"/>
                </a:lnTo>
                <a:lnTo>
                  <a:pt x="4125" y="107"/>
                </a:lnTo>
                <a:lnTo>
                  <a:pt x="4172" y="131"/>
                </a:lnTo>
                <a:lnTo>
                  <a:pt x="4217" y="157"/>
                </a:lnTo>
                <a:lnTo>
                  <a:pt x="4262" y="186"/>
                </a:lnTo>
                <a:lnTo>
                  <a:pt x="4304" y="215"/>
                </a:lnTo>
                <a:lnTo>
                  <a:pt x="4345" y="247"/>
                </a:lnTo>
                <a:lnTo>
                  <a:pt x="4385" y="281"/>
                </a:lnTo>
                <a:lnTo>
                  <a:pt x="4422" y="318"/>
                </a:lnTo>
                <a:lnTo>
                  <a:pt x="4458" y="356"/>
                </a:lnTo>
                <a:lnTo>
                  <a:pt x="4492" y="395"/>
                </a:lnTo>
                <a:lnTo>
                  <a:pt x="4525" y="436"/>
                </a:lnTo>
                <a:lnTo>
                  <a:pt x="4555" y="479"/>
                </a:lnTo>
                <a:lnTo>
                  <a:pt x="4583" y="523"/>
                </a:lnTo>
                <a:lnTo>
                  <a:pt x="4609" y="568"/>
                </a:lnTo>
                <a:lnTo>
                  <a:pt x="4633" y="614"/>
                </a:lnTo>
                <a:lnTo>
                  <a:pt x="4655" y="662"/>
                </a:lnTo>
                <a:lnTo>
                  <a:pt x="4675" y="712"/>
                </a:lnTo>
                <a:lnTo>
                  <a:pt x="4692" y="763"/>
                </a:lnTo>
                <a:lnTo>
                  <a:pt x="4706" y="814"/>
                </a:lnTo>
                <a:lnTo>
                  <a:pt x="4719" y="866"/>
                </a:lnTo>
                <a:lnTo>
                  <a:pt x="4728" y="919"/>
                </a:lnTo>
                <a:lnTo>
                  <a:pt x="4735" y="973"/>
                </a:lnTo>
                <a:lnTo>
                  <a:pt x="4740" y="1028"/>
                </a:lnTo>
                <a:lnTo>
                  <a:pt x="4741" y="1084"/>
                </a:lnTo>
                <a:lnTo>
                  <a:pt x="4741" y="14059"/>
                </a:lnTo>
                <a:lnTo>
                  <a:pt x="0" y="0"/>
                </a:lnTo>
                <a:close/>
              </a:path>
            </a:pathLst>
          </a:custGeom>
          <a:gradFill xmlns:a="http://schemas.openxmlformats.org/drawingml/2006/main">
            <a:gsLst>
              <a:gs pos="0">
                <a:schemeClr val="bg1">
                  <a:alpha val="50000"/>
                </a:schemeClr>
              </a:gs>
              <a:gs pos="65000">
                <a:schemeClr val="bg1">
                  <a:alpha val="0"/>
                </a:schemeClr>
              </a:gs>
            </a:gsLst>
            <a:lin ang="5400000" scaled="1"/>
          </a:gra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23" name="Freeform 27">
            <a:extLst xmlns:a="http://schemas.openxmlformats.org/drawingml/2006/main">
              <a:ext uri="{FF2B5EF4-FFF2-40B4-BE49-F238E27FC236}">
                <a16:creationId xmlns:a16="http://schemas.microsoft.com/office/drawing/2014/main" id="{91B37D78-90B0-4D59-855D-01889EBF53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9699538" y="1702376"/>
            <a:ext cx="409471" cy="84613"/>
          </a:xfrm>
          <a:custGeom xmlns:a="http://schemas.openxmlformats.org/drawingml/2006/main">
            <a:rect l="0" t="0" r="r" b="b"/>
            <a:pathLst>
              <a:path w="1626" h="338">
                <a:moveTo>
                  <a:pt x="170" y="0"/>
                </a:moveTo>
                <a:lnTo>
                  <a:pt x="1456" y="0"/>
                </a:lnTo>
                <a:lnTo>
                  <a:pt x="1474" y="1"/>
                </a:lnTo>
                <a:lnTo>
                  <a:pt x="1490" y="3"/>
                </a:lnTo>
                <a:lnTo>
                  <a:pt x="1506" y="7"/>
                </a:lnTo>
                <a:lnTo>
                  <a:pt x="1522" y="12"/>
                </a:lnTo>
                <a:lnTo>
                  <a:pt x="1537" y="20"/>
                </a:lnTo>
                <a:lnTo>
                  <a:pt x="1550" y="28"/>
                </a:lnTo>
                <a:lnTo>
                  <a:pt x="1564" y="39"/>
                </a:lnTo>
                <a:lnTo>
                  <a:pt x="1576" y="49"/>
                </a:lnTo>
                <a:lnTo>
                  <a:pt x="1587" y="61"/>
                </a:lnTo>
                <a:lnTo>
                  <a:pt x="1597" y="74"/>
                </a:lnTo>
                <a:lnTo>
                  <a:pt x="1605" y="89"/>
                </a:lnTo>
                <a:lnTo>
                  <a:pt x="1612" y="104"/>
                </a:lnTo>
                <a:lnTo>
                  <a:pt x="1618" y="118"/>
                </a:lnTo>
                <a:lnTo>
                  <a:pt x="1622" y="135"/>
                </a:lnTo>
                <a:lnTo>
                  <a:pt x="1625" y="151"/>
                </a:lnTo>
                <a:lnTo>
                  <a:pt x="1626" y="169"/>
                </a:lnTo>
                <a:lnTo>
                  <a:pt x="1626" y="169"/>
                </a:lnTo>
                <a:lnTo>
                  <a:pt x="1625" y="187"/>
                </a:lnTo>
                <a:lnTo>
                  <a:pt x="1622" y="203"/>
                </a:lnTo>
                <a:lnTo>
                  <a:pt x="1618" y="220"/>
                </a:lnTo>
                <a:lnTo>
                  <a:pt x="1612" y="235"/>
                </a:lnTo>
                <a:lnTo>
                  <a:pt x="1605" y="249"/>
                </a:lnTo>
                <a:lnTo>
                  <a:pt x="1597" y="263"/>
                </a:lnTo>
                <a:lnTo>
                  <a:pt x="1587" y="277"/>
                </a:lnTo>
                <a:lnTo>
                  <a:pt x="1576" y="288"/>
                </a:lnTo>
                <a:lnTo>
                  <a:pt x="1564" y="300"/>
                </a:lnTo>
                <a:lnTo>
                  <a:pt x="1550" y="310"/>
                </a:lnTo>
                <a:lnTo>
                  <a:pt x="1537" y="318"/>
                </a:lnTo>
                <a:lnTo>
                  <a:pt x="1522" y="325"/>
                </a:lnTo>
                <a:lnTo>
                  <a:pt x="1506" y="330"/>
                </a:lnTo>
                <a:lnTo>
                  <a:pt x="1490" y="335"/>
                </a:lnTo>
                <a:lnTo>
                  <a:pt x="1474" y="337"/>
                </a:lnTo>
                <a:lnTo>
                  <a:pt x="1456" y="338"/>
                </a:lnTo>
                <a:lnTo>
                  <a:pt x="170" y="338"/>
                </a:lnTo>
                <a:lnTo>
                  <a:pt x="153" y="337"/>
                </a:lnTo>
                <a:lnTo>
                  <a:pt x="136" y="335"/>
                </a:lnTo>
                <a:lnTo>
                  <a:pt x="120" y="330"/>
                </a:lnTo>
                <a:lnTo>
                  <a:pt x="104" y="325"/>
                </a:lnTo>
                <a:lnTo>
                  <a:pt x="89" y="318"/>
                </a:lnTo>
                <a:lnTo>
                  <a:pt x="76" y="310"/>
                </a:lnTo>
                <a:lnTo>
                  <a:pt x="62" y="300"/>
                </a:lnTo>
                <a:lnTo>
                  <a:pt x="51" y="288"/>
                </a:lnTo>
                <a:lnTo>
                  <a:pt x="39" y="277"/>
                </a:lnTo>
                <a:lnTo>
                  <a:pt x="30" y="263"/>
                </a:lnTo>
                <a:lnTo>
                  <a:pt x="21" y="249"/>
                </a:lnTo>
                <a:lnTo>
                  <a:pt x="14" y="235"/>
                </a:lnTo>
                <a:lnTo>
                  <a:pt x="8" y="220"/>
                </a:lnTo>
                <a:lnTo>
                  <a:pt x="4" y="203"/>
                </a:lnTo>
                <a:lnTo>
                  <a:pt x="1" y="187"/>
                </a:lnTo>
                <a:lnTo>
                  <a:pt x="0" y="169"/>
                </a:lnTo>
                <a:lnTo>
                  <a:pt x="0" y="169"/>
                </a:lnTo>
                <a:lnTo>
                  <a:pt x="1" y="151"/>
                </a:lnTo>
                <a:lnTo>
                  <a:pt x="4" y="135"/>
                </a:lnTo>
                <a:lnTo>
                  <a:pt x="8" y="118"/>
                </a:lnTo>
                <a:lnTo>
                  <a:pt x="14" y="104"/>
                </a:lnTo>
                <a:lnTo>
                  <a:pt x="21" y="89"/>
                </a:lnTo>
                <a:lnTo>
                  <a:pt x="30" y="74"/>
                </a:lnTo>
                <a:lnTo>
                  <a:pt x="39" y="61"/>
                </a:lnTo>
                <a:lnTo>
                  <a:pt x="51" y="49"/>
                </a:lnTo>
                <a:lnTo>
                  <a:pt x="62" y="39"/>
                </a:lnTo>
                <a:lnTo>
                  <a:pt x="76" y="28"/>
                </a:lnTo>
                <a:lnTo>
                  <a:pt x="89" y="20"/>
                </a:lnTo>
                <a:lnTo>
                  <a:pt x="104" y="12"/>
                </a:lnTo>
                <a:lnTo>
                  <a:pt x="120" y="7"/>
                </a:lnTo>
                <a:lnTo>
                  <a:pt x="136" y="3"/>
                </a:lnTo>
                <a:lnTo>
                  <a:pt x="153" y="1"/>
                </a:lnTo>
                <a:lnTo>
                  <a:pt x="170" y="0"/>
                </a:lnTo>
                <a:close/>
              </a:path>
            </a:pathLst>
          </a:custGeom>
          <a:gradFill xmlns:a="http://schemas.openxmlformats.org/drawingml/2006/main">
            <a:gsLst>
              <a:gs pos="0">
                <a:schemeClr val="tx1"/>
              </a:gs>
              <a:gs pos="45000">
                <a:schemeClr val="tx1">
                  <a:lumMod val="75000"/>
                  <a:lumOff val="25000"/>
                </a:schemeClr>
              </a:gs>
              <a:gs pos="62000">
                <a:srgbClr val="3C3C3C"/>
              </a:gs>
              <a:gs pos="100000">
                <a:srgbClr val="060606"/>
              </a:gs>
            </a:gsLst>
            <a:lin ang="5400000" scaled="1"/>
          </a:gra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24" name="Freeform 28">
            <a:extLst xmlns:a="http://schemas.openxmlformats.org/drawingml/2006/main">
              <a:ext uri="{FF2B5EF4-FFF2-40B4-BE49-F238E27FC236}">
                <a16:creationId xmlns:a16="http://schemas.microsoft.com/office/drawing/2014/main" id="{9B4A4411-3C07-4114-9134-572FF361B6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9723712" y="1715973"/>
            <a:ext cx="361120" cy="49862"/>
          </a:xfrm>
          <a:custGeom xmlns:a="http://schemas.openxmlformats.org/drawingml/2006/main">
            <a:rect l="0" t="0" r="r" b="b"/>
            <a:pathLst>
              <a:path w="1434" h="200">
                <a:moveTo>
                  <a:pt x="75" y="0"/>
                </a:moveTo>
                <a:lnTo>
                  <a:pt x="1360" y="0"/>
                </a:lnTo>
                <a:lnTo>
                  <a:pt x="1367" y="1"/>
                </a:lnTo>
                <a:lnTo>
                  <a:pt x="1375" y="3"/>
                </a:lnTo>
                <a:lnTo>
                  <a:pt x="1381" y="4"/>
                </a:lnTo>
                <a:lnTo>
                  <a:pt x="1388" y="6"/>
                </a:lnTo>
                <a:lnTo>
                  <a:pt x="1395" y="9"/>
                </a:lnTo>
                <a:lnTo>
                  <a:pt x="1401" y="13"/>
                </a:lnTo>
                <a:lnTo>
                  <a:pt x="1407" y="17"/>
                </a:lnTo>
                <a:lnTo>
                  <a:pt x="1412" y="22"/>
                </a:lnTo>
                <a:lnTo>
                  <a:pt x="1417" y="28"/>
                </a:lnTo>
                <a:lnTo>
                  <a:pt x="1421" y="33"/>
                </a:lnTo>
                <a:lnTo>
                  <a:pt x="1425" y="39"/>
                </a:lnTo>
                <a:lnTo>
                  <a:pt x="1428" y="46"/>
                </a:lnTo>
                <a:lnTo>
                  <a:pt x="1430" y="53"/>
                </a:lnTo>
                <a:lnTo>
                  <a:pt x="1433" y="60"/>
                </a:lnTo>
                <a:lnTo>
                  <a:pt x="1434" y="68"/>
                </a:lnTo>
                <a:lnTo>
                  <a:pt x="1434" y="75"/>
                </a:lnTo>
                <a:lnTo>
                  <a:pt x="1434" y="126"/>
                </a:lnTo>
                <a:lnTo>
                  <a:pt x="1434" y="134"/>
                </a:lnTo>
                <a:lnTo>
                  <a:pt x="1433" y="140"/>
                </a:lnTo>
                <a:lnTo>
                  <a:pt x="1430" y="147"/>
                </a:lnTo>
                <a:lnTo>
                  <a:pt x="1428" y="154"/>
                </a:lnTo>
                <a:lnTo>
                  <a:pt x="1425" y="161"/>
                </a:lnTo>
                <a:lnTo>
                  <a:pt x="1421" y="167"/>
                </a:lnTo>
                <a:lnTo>
                  <a:pt x="1417" y="172"/>
                </a:lnTo>
                <a:lnTo>
                  <a:pt x="1412" y="178"/>
                </a:lnTo>
                <a:lnTo>
                  <a:pt x="1407" y="183"/>
                </a:lnTo>
                <a:lnTo>
                  <a:pt x="1401" y="187"/>
                </a:lnTo>
                <a:lnTo>
                  <a:pt x="1395" y="191"/>
                </a:lnTo>
                <a:lnTo>
                  <a:pt x="1388" y="194"/>
                </a:lnTo>
                <a:lnTo>
                  <a:pt x="1381" y="196"/>
                </a:lnTo>
                <a:lnTo>
                  <a:pt x="1375" y="199"/>
                </a:lnTo>
                <a:lnTo>
                  <a:pt x="1367" y="200"/>
                </a:lnTo>
                <a:lnTo>
                  <a:pt x="1360" y="200"/>
                </a:lnTo>
                <a:lnTo>
                  <a:pt x="75" y="200"/>
                </a:lnTo>
                <a:lnTo>
                  <a:pt x="67" y="200"/>
                </a:lnTo>
                <a:lnTo>
                  <a:pt x="59" y="199"/>
                </a:lnTo>
                <a:lnTo>
                  <a:pt x="53" y="196"/>
                </a:lnTo>
                <a:lnTo>
                  <a:pt x="46" y="194"/>
                </a:lnTo>
                <a:lnTo>
                  <a:pt x="40" y="191"/>
                </a:lnTo>
                <a:lnTo>
                  <a:pt x="33" y="187"/>
                </a:lnTo>
                <a:lnTo>
                  <a:pt x="28" y="183"/>
                </a:lnTo>
                <a:lnTo>
                  <a:pt x="22" y="178"/>
                </a:lnTo>
                <a:lnTo>
                  <a:pt x="17" y="172"/>
                </a:lnTo>
                <a:lnTo>
                  <a:pt x="13" y="167"/>
                </a:lnTo>
                <a:lnTo>
                  <a:pt x="9" y="161"/>
                </a:lnTo>
                <a:lnTo>
                  <a:pt x="6" y="154"/>
                </a:lnTo>
                <a:lnTo>
                  <a:pt x="4" y="147"/>
                </a:lnTo>
                <a:lnTo>
                  <a:pt x="2" y="140"/>
                </a:lnTo>
                <a:lnTo>
                  <a:pt x="1" y="134"/>
                </a:lnTo>
                <a:lnTo>
                  <a:pt x="0" y="126"/>
                </a:lnTo>
                <a:lnTo>
                  <a:pt x="0" y="75"/>
                </a:lnTo>
                <a:lnTo>
                  <a:pt x="1" y="68"/>
                </a:lnTo>
                <a:lnTo>
                  <a:pt x="2" y="60"/>
                </a:lnTo>
                <a:lnTo>
                  <a:pt x="4" y="53"/>
                </a:lnTo>
                <a:lnTo>
                  <a:pt x="6" y="46"/>
                </a:lnTo>
                <a:lnTo>
                  <a:pt x="9" y="39"/>
                </a:lnTo>
                <a:lnTo>
                  <a:pt x="13" y="33"/>
                </a:lnTo>
                <a:lnTo>
                  <a:pt x="17" y="28"/>
                </a:lnTo>
                <a:lnTo>
                  <a:pt x="22" y="22"/>
                </a:lnTo>
                <a:lnTo>
                  <a:pt x="28" y="17"/>
                </a:lnTo>
                <a:lnTo>
                  <a:pt x="33" y="13"/>
                </a:lnTo>
                <a:lnTo>
                  <a:pt x="40" y="9"/>
                </a:lnTo>
                <a:lnTo>
                  <a:pt x="46" y="6"/>
                </a:lnTo>
                <a:lnTo>
                  <a:pt x="53" y="4"/>
                </a:lnTo>
                <a:lnTo>
                  <a:pt x="59" y="3"/>
                </a:lnTo>
                <a:lnTo>
                  <a:pt x="67" y="1"/>
                </a:lnTo>
                <a:lnTo>
                  <a:pt x="75" y="0"/>
                </a:lnTo>
                <a:close/>
              </a:path>
            </a:pathLst>
          </a:custGeom>
          <a:pattFill xmlns:a="http://schemas.openxmlformats.org/drawingml/2006/main" prst="pct60">
            <a:fgClr>
              <a:schemeClr val="tx1">
                <a:lumMod val="65000"/>
                <a:lumOff val="35000"/>
              </a:schemeClr>
            </a:fgClr>
            <a:bgClr>
              <a:schemeClr val="tx1">
                <a:lumMod val="85000"/>
                <a:lumOff val="15000"/>
              </a:schemeClr>
            </a:bgClr>
          </a:patt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25" name="Freeform 29">
            <a:extLst xmlns:a="http://schemas.openxmlformats.org/drawingml/2006/main">
              <a:ext uri="{FF2B5EF4-FFF2-40B4-BE49-F238E27FC236}">
                <a16:creationId xmlns:a16="http://schemas.microsoft.com/office/drawing/2014/main" id="{303A407D-20E7-4049-AC84-76DB38A383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9864228" y="1533148"/>
            <a:ext cx="87635" cy="86124"/>
          </a:xfrm>
          <a:custGeom xmlns:a="http://schemas.openxmlformats.org/drawingml/2006/main">
            <a:rect l="0" t="0" r="r" b="b"/>
            <a:pathLst>
              <a:path w="345" h="344">
                <a:moveTo>
                  <a:pt x="172" y="0"/>
                </a:moveTo>
                <a:lnTo>
                  <a:pt x="189" y="1"/>
                </a:lnTo>
                <a:lnTo>
                  <a:pt x="207" y="3"/>
                </a:lnTo>
                <a:lnTo>
                  <a:pt x="224" y="8"/>
                </a:lnTo>
                <a:lnTo>
                  <a:pt x="240" y="14"/>
                </a:lnTo>
                <a:lnTo>
                  <a:pt x="254" y="21"/>
                </a:lnTo>
                <a:lnTo>
                  <a:pt x="268" y="30"/>
                </a:lnTo>
                <a:lnTo>
                  <a:pt x="282" y="39"/>
                </a:lnTo>
                <a:lnTo>
                  <a:pt x="294" y="50"/>
                </a:lnTo>
                <a:lnTo>
                  <a:pt x="305" y="63"/>
                </a:lnTo>
                <a:lnTo>
                  <a:pt x="315" y="75"/>
                </a:lnTo>
                <a:lnTo>
                  <a:pt x="324" y="90"/>
                </a:lnTo>
                <a:lnTo>
                  <a:pt x="331" y="105"/>
                </a:lnTo>
                <a:lnTo>
                  <a:pt x="337" y="121"/>
                </a:lnTo>
                <a:lnTo>
                  <a:pt x="341" y="137"/>
                </a:lnTo>
                <a:lnTo>
                  <a:pt x="343" y="154"/>
                </a:lnTo>
                <a:lnTo>
                  <a:pt x="345" y="172"/>
                </a:lnTo>
                <a:lnTo>
                  <a:pt x="343" y="189"/>
                </a:lnTo>
                <a:lnTo>
                  <a:pt x="341" y="206"/>
                </a:lnTo>
                <a:lnTo>
                  <a:pt x="337" y="224"/>
                </a:lnTo>
                <a:lnTo>
                  <a:pt x="331" y="239"/>
                </a:lnTo>
                <a:lnTo>
                  <a:pt x="324" y="254"/>
                </a:lnTo>
                <a:lnTo>
                  <a:pt x="315" y="268"/>
                </a:lnTo>
                <a:lnTo>
                  <a:pt x="305" y="282"/>
                </a:lnTo>
                <a:lnTo>
                  <a:pt x="294" y="294"/>
                </a:lnTo>
                <a:lnTo>
                  <a:pt x="282" y="304"/>
                </a:lnTo>
                <a:lnTo>
                  <a:pt x="268" y="315"/>
                </a:lnTo>
                <a:lnTo>
                  <a:pt x="254" y="324"/>
                </a:lnTo>
                <a:lnTo>
                  <a:pt x="240" y="331"/>
                </a:lnTo>
                <a:lnTo>
                  <a:pt x="224" y="336"/>
                </a:lnTo>
                <a:lnTo>
                  <a:pt x="207" y="341"/>
                </a:lnTo>
                <a:lnTo>
                  <a:pt x="189" y="343"/>
                </a:lnTo>
                <a:lnTo>
                  <a:pt x="172" y="344"/>
                </a:lnTo>
                <a:lnTo>
                  <a:pt x="155" y="343"/>
                </a:lnTo>
                <a:lnTo>
                  <a:pt x="138" y="341"/>
                </a:lnTo>
                <a:lnTo>
                  <a:pt x="121" y="336"/>
                </a:lnTo>
                <a:lnTo>
                  <a:pt x="105" y="331"/>
                </a:lnTo>
                <a:lnTo>
                  <a:pt x="90" y="324"/>
                </a:lnTo>
                <a:lnTo>
                  <a:pt x="76" y="315"/>
                </a:lnTo>
                <a:lnTo>
                  <a:pt x="63" y="304"/>
                </a:lnTo>
                <a:lnTo>
                  <a:pt x="50" y="294"/>
                </a:lnTo>
                <a:lnTo>
                  <a:pt x="39" y="282"/>
                </a:lnTo>
                <a:lnTo>
                  <a:pt x="30" y="268"/>
                </a:lnTo>
                <a:lnTo>
                  <a:pt x="21" y="254"/>
                </a:lnTo>
                <a:lnTo>
                  <a:pt x="14" y="239"/>
                </a:lnTo>
                <a:lnTo>
                  <a:pt x="8" y="224"/>
                </a:lnTo>
                <a:lnTo>
                  <a:pt x="3" y="206"/>
                </a:lnTo>
                <a:lnTo>
                  <a:pt x="1" y="189"/>
                </a:lnTo>
                <a:lnTo>
                  <a:pt x="0" y="172"/>
                </a:lnTo>
                <a:lnTo>
                  <a:pt x="1" y="154"/>
                </a:lnTo>
                <a:lnTo>
                  <a:pt x="3" y="137"/>
                </a:lnTo>
                <a:lnTo>
                  <a:pt x="8" y="121"/>
                </a:lnTo>
                <a:lnTo>
                  <a:pt x="14" y="105"/>
                </a:lnTo>
                <a:lnTo>
                  <a:pt x="21" y="90"/>
                </a:lnTo>
                <a:lnTo>
                  <a:pt x="30" y="75"/>
                </a:lnTo>
                <a:lnTo>
                  <a:pt x="39" y="63"/>
                </a:lnTo>
                <a:lnTo>
                  <a:pt x="50" y="50"/>
                </a:lnTo>
                <a:lnTo>
                  <a:pt x="63" y="39"/>
                </a:lnTo>
                <a:lnTo>
                  <a:pt x="76" y="30"/>
                </a:lnTo>
                <a:lnTo>
                  <a:pt x="90" y="21"/>
                </a:lnTo>
                <a:lnTo>
                  <a:pt x="105" y="14"/>
                </a:lnTo>
                <a:lnTo>
                  <a:pt x="121" y="8"/>
                </a:lnTo>
                <a:lnTo>
                  <a:pt x="138" y="3"/>
                </a:lnTo>
                <a:lnTo>
                  <a:pt x="155" y="1"/>
                </a:lnTo>
                <a:lnTo>
                  <a:pt x="172" y="0"/>
                </a:lnTo>
                <a:close/>
              </a:path>
            </a:pathLst>
          </a:custGeom>
          <a:gradFill xmlns:a="http://schemas.openxmlformats.org/drawingml/2006/main">
            <a:gsLst>
              <a:gs pos="0">
                <a:schemeClr val="tx1"/>
              </a:gs>
              <a:gs pos="65000">
                <a:schemeClr val="tx1">
                  <a:lumMod val="75000"/>
                  <a:lumOff val="25000"/>
                </a:schemeClr>
              </a:gs>
            </a:gsLst>
            <a:path path="circle"/>
          </a:gra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26" name="Freeform 30">
            <a:extLst xmlns:a="http://schemas.openxmlformats.org/drawingml/2006/main">
              <a:ext uri="{FF2B5EF4-FFF2-40B4-BE49-F238E27FC236}">
                <a16:creationId xmlns:a16="http://schemas.microsoft.com/office/drawing/2014/main" id="{B00E5456-C655-4645-99F7-777D411826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9886914" y="1554299"/>
            <a:ext cx="42306" cy="42306"/>
          </a:xfrm>
          <a:custGeom xmlns:a="http://schemas.openxmlformats.org/drawingml/2006/main">
            <a:rect l="0" t="0" r="r" b="b"/>
            <a:pathLst>
              <a:path w="169" h="169">
                <a:moveTo>
                  <a:pt x="84" y="0"/>
                </a:moveTo>
                <a:lnTo>
                  <a:pt x="93" y="0"/>
                </a:lnTo>
                <a:lnTo>
                  <a:pt x="101" y="1"/>
                </a:lnTo>
                <a:lnTo>
                  <a:pt x="109" y="3"/>
                </a:lnTo>
                <a:lnTo>
                  <a:pt x="117" y="6"/>
                </a:lnTo>
                <a:lnTo>
                  <a:pt x="124" y="10"/>
                </a:lnTo>
                <a:lnTo>
                  <a:pt x="132" y="14"/>
                </a:lnTo>
                <a:lnTo>
                  <a:pt x="138" y="19"/>
                </a:lnTo>
                <a:lnTo>
                  <a:pt x="145" y="24"/>
                </a:lnTo>
                <a:lnTo>
                  <a:pt x="149" y="31"/>
                </a:lnTo>
                <a:lnTo>
                  <a:pt x="155" y="36"/>
                </a:lnTo>
                <a:lnTo>
                  <a:pt x="158" y="43"/>
                </a:lnTo>
                <a:lnTo>
                  <a:pt x="162" y="51"/>
                </a:lnTo>
                <a:lnTo>
                  <a:pt x="165" y="59"/>
                </a:lnTo>
                <a:lnTo>
                  <a:pt x="168" y="67"/>
                </a:lnTo>
                <a:lnTo>
                  <a:pt x="169" y="75"/>
                </a:lnTo>
                <a:lnTo>
                  <a:pt x="169" y="84"/>
                </a:lnTo>
                <a:lnTo>
                  <a:pt x="169" y="92"/>
                </a:lnTo>
                <a:lnTo>
                  <a:pt x="168" y="101"/>
                </a:lnTo>
                <a:lnTo>
                  <a:pt x="165" y="109"/>
                </a:lnTo>
                <a:lnTo>
                  <a:pt x="162" y="117"/>
                </a:lnTo>
                <a:lnTo>
                  <a:pt x="158" y="124"/>
                </a:lnTo>
                <a:lnTo>
                  <a:pt x="155" y="131"/>
                </a:lnTo>
                <a:lnTo>
                  <a:pt x="149" y="138"/>
                </a:lnTo>
                <a:lnTo>
                  <a:pt x="145" y="143"/>
                </a:lnTo>
                <a:lnTo>
                  <a:pt x="138" y="149"/>
                </a:lnTo>
                <a:lnTo>
                  <a:pt x="132" y="155"/>
                </a:lnTo>
                <a:lnTo>
                  <a:pt x="124" y="158"/>
                </a:lnTo>
                <a:lnTo>
                  <a:pt x="117" y="162"/>
                </a:lnTo>
                <a:lnTo>
                  <a:pt x="109" y="165"/>
                </a:lnTo>
                <a:lnTo>
                  <a:pt x="101" y="167"/>
                </a:lnTo>
                <a:lnTo>
                  <a:pt x="93" y="169"/>
                </a:lnTo>
                <a:lnTo>
                  <a:pt x="84" y="169"/>
                </a:lnTo>
                <a:lnTo>
                  <a:pt x="75" y="169"/>
                </a:lnTo>
                <a:lnTo>
                  <a:pt x="67" y="167"/>
                </a:lnTo>
                <a:lnTo>
                  <a:pt x="59" y="165"/>
                </a:lnTo>
                <a:lnTo>
                  <a:pt x="51" y="162"/>
                </a:lnTo>
                <a:lnTo>
                  <a:pt x="44" y="158"/>
                </a:lnTo>
                <a:lnTo>
                  <a:pt x="36" y="155"/>
                </a:lnTo>
                <a:lnTo>
                  <a:pt x="31" y="149"/>
                </a:lnTo>
                <a:lnTo>
                  <a:pt x="24" y="143"/>
                </a:lnTo>
                <a:lnTo>
                  <a:pt x="19" y="138"/>
                </a:lnTo>
                <a:lnTo>
                  <a:pt x="14" y="131"/>
                </a:lnTo>
                <a:lnTo>
                  <a:pt x="10" y="124"/>
                </a:lnTo>
                <a:lnTo>
                  <a:pt x="6" y="117"/>
                </a:lnTo>
                <a:lnTo>
                  <a:pt x="3" y="109"/>
                </a:lnTo>
                <a:lnTo>
                  <a:pt x="1" y="101"/>
                </a:lnTo>
                <a:lnTo>
                  <a:pt x="0" y="92"/>
                </a:lnTo>
                <a:lnTo>
                  <a:pt x="0" y="84"/>
                </a:lnTo>
                <a:lnTo>
                  <a:pt x="0" y="75"/>
                </a:lnTo>
                <a:lnTo>
                  <a:pt x="1" y="67"/>
                </a:lnTo>
                <a:lnTo>
                  <a:pt x="3" y="59"/>
                </a:lnTo>
                <a:lnTo>
                  <a:pt x="6" y="51"/>
                </a:lnTo>
                <a:lnTo>
                  <a:pt x="10" y="43"/>
                </a:lnTo>
                <a:lnTo>
                  <a:pt x="14" y="36"/>
                </a:lnTo>
                <a:lnTo>
                  <a:pt x="19" y="31"/>
                </a:lnTo>
                <a:lnTo>
                  <a:pt x="24" y="24"/>
                </a:lnTo>
                <a:lnTo>
                  <a:pt x="31" y="19"/>
                </a:lnTo>
                <a:lnTo>
                  <a:pt x="36" y="14"/>
                </a:lnTo>
                <a:lnTo>
                  <a:pt x="44" y="10"/>
                </a:lnTo>
                <a:lnTo>
                  <a:pt x="51" y="6"/>
                </a:lnTo>
                <a:lnTo>
                  <a:pt x="59" y="3"/>
                </a:lnTo>
                <a:lnTo>
                  <a:pt x="67" y="1"/>
                </a:lnTo>
                <a:lnTo>
                  <a:pt x="75" y="0"/>
                </a:lnTo>
                <a:lnTo>
                  <a:pt x="84" y="0"/>
                </a:lnTo>
                <a:close/>
              </a:path>
            </a:pathLst>
          </a:custGeom>
          <a:gradFill xmlns:a="http://schemas.openxmlformats.org/drawingml/2006/main">
            <a:gsLst>
              <a:gs pos="0">
                <a:srgbClr val="00B0F0"/>
              </a:gs>
              <a:gs pos="74000">
                <a:srgbClr val="002060"/>
              </a:gs>
            </a:gsLst>
            <a:path path="circle"/>
          </a:gra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27" name="Freeform 31">
            <a:extLst xmlns:a="http://schemas.openxmlformats.org/drawingml/2006/main">
              <a:ext uri="{FF2B5EF4-FFF2-40B4-BE49-F238E27FC236}">
                <a16:creationId xmlns:a16="http://schemas.microsoft.com/office/drawing/2014/main" id="{C7C8AE7A-7F77-45D0-A22C-9B6F75D4AA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9892951" y="1570922"/>
            <a:ext cx="12087" cy="12087"/>
          </a:xfrm>
          <a:custGeom xmlns:a="http://schemas.openxmlformats.org/drawingml/2006/main">
            <a:rect l="0" t="0" r="r" b="b"/>
            <a:pathLst>
              <a:path w="46" h="47">
                <a:moveTo>
                  <a:pt x="23" y="0"/>
                </a:moveTo>
                <a:lnTo>
                  <a:pt x="27" y="1"/>
                </a:lnTo>
                <a:lnTo>
                  <a:pt x="32" y="2"/>
                </a:lnTo>
                <a:lnTo>
                  <a:pt x="35" y="5"/>
                </a:lnTo>
                <a:lnTo>
                  <a:pt x="39" y="7"/>
                </a:lnTo>
                <a:lnTo>
                  <a:pt x="42" y="10"/>
                </a:lnTo>
                <a:lnTo>
                  <a:pt x="45" y="15"/>
                </a:lnTo>
                <a:lnTo>
                  <a:pt x="46" y="18"/>
                </a:lnTo>
                <a:lnTo>
                  <a:pt x="46" y="24"/>
                </a:lnTo>
                <a:lnTo>
                  <a:pt x="46" y="28"/>
                </a:lnTo>
                <a:lnTo>
                  <a:pt x="45" y="32"/>
                </a:lnTo>
                <a:lnTo>
                  <a:pt x="42" y="36"/>
                </a:lnTo>
                <a:lnTo>
                  <a:pt x="39" y="40"/>
                </a:lnTo>
                <a:lnTo>
                  <a:pt x="35" y="42"/>
                </a:lnTo>
                <a:lnTo>
                  <a:pt x="32" y="44"/>
                </a:lnTo>
                <a:lnTo>
                  <a:pt x="27" y="46"/>
                </a:lnTo>
                <a:lnTo>
                  <a:pt x="23" y="47"/>
                </a:lnTo>
                <a:lnTo>
                  <a:pt x="18" y="46"/>
                </a:lnTo>
                <a:lnTo>
                  <a:pt x="14" y="44"/>
                </a:lnTo>
                <a:lnTo>
                  <a:pt x="10" y="42"/>
                </a:lnTo>
                <a:lnTo>
                  <a:pt x="7" y="40"/>
                </a:lnTo>
                <a:lnTo>
                  <a:pt x="4" y="36"/>
                </a:lnTo>
                <a:lnTo>
                  <a:pt x="1" y="32"/>
                </a:lnTo>
                <a:lnTo>
                  <a:pt x="0" y="28"/>
                </a:lnTo>
                <a:lnTo>
                  <a:pt x="0" y="24"/>
                </a:lnTo>
                <a:lnTo>
                  <a:pt x="0" y="18"/>
                </a:lnTo>
                <a:lnTo>
                  <a:pt x="1" y="15"/>
                </a:lnTo>
                <a:lnTo>
                  <a:pt x="4" y="10"/>
                </a:lnTo>
                <a:lnTo>
                  <a:pt x="7" y="7"/>
                </a:lnTo>
                <a:lnTo>
                  <a:pt x="10" y="5"/>
                </a:lnTo>
                <a:lnTo>
                  <a:pt x="14" y="2"/>
                </a:lnTo>
                <a:lnTo>
                  <a:pt x="18" y="1"/>
                </a:lnTo>
                <a:lnTo>
                  <a:pt x="23" y="0"/>
                </a:lnTo>
                <a:close/>
              </a:path>
            </a:pathLst>
          </a:custGeom>
          <a:solidFill xmlns:a="http://schemas.openxmlformats.org/drawingml/2006/main">
            <a:srgbClr val="E6E7E8">
              <a:alpha val="50000"/>
            </a:srgb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28" name="Freeform 32">
            <a:extLst xmlns:a="http://schemas.openxmlformats.org/drawingml/2006/main">
              <a:ext uri="{FF2B5EF4-FFF2-40B4-BE49-F238E27FC236}">
                <a16:creationId xmlns:a16="http://schemas.microsoft.com/office/drawing/2014/main" id="{4B235273-8D97-4A62-B652-07DC13F142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9912784" y="1564902"/>
            <a:ext cx="7555" cy="7555"/>
          </a:xfrm>
          <a:custGeom xmlns:a="http://schemas.openxmlformats.org/drawingml/2006/main">
            <a:rect l="0" t="0" r="r" b="b"/>
            <a:pathLst>
              <a:path w="30" h="31">
                <a:moveTo>
                  <a:pt x="15" y="0"/>
                </a:moveTo>
                <a:lnTo>
                  <a:pt x="18" y="0"/>
                </a:lnTo>
                <a:lnTo>
                  <a:pt x="20" y="1"/>
                </a:lnTo>
                <a:lnTo>
                  <a:pt x="24" y="2"/>
                </a:lnTo>
                <a:lnTo>
                  <a:pt x="26" y="4"/>
                </a:lnTo>
                <a:lnTo>
                  <a:pt x="27" y="7"/>
                </a:lnTo>
                <a:lnTo>
                  <a:pt x="29" y="9"/>
                </a:lnTo>
                <a:lnTo>
                  <a:pt x="29" y="11"/>
                </a:lnTo>
                <a:lnTo>
                  <a:pt x="30" y="15"/>
                </a:lnTo>
                <a:lnTo>
                  <a:pt x="29" y="18"/>
                </a:lnTo>
                <a:lnTo>
                  <a:pt x="29" y="20"/>
                </a:lnTo>
                <a:lnTo>
                  <a:pt x="27" y="24"/>
                </a:lnTo>
                <a:lnTo>
                  <a:pt x="26" y="26"/>
                </a:lnTo>
                <a:lnTo>
                  <a:pt x="24" y="27"/>
                </a:lnTo>
                <a:lnTo>
                  <a:pt x="20" y="28"/>
                </a:lnTo>
                <a:lnTo>
                  <a:pt x="18" y="30"/>
                </a:lnTo>
                <a:lnTo>
                  <a:pt x="15" y="31"/>
                </a:lnTo>
                <a:lnTo>
                  <a:pt x="11" y="30"/>
                </a:lnTo>
                <a:lnTo>
                  <a:pt x="9" y="28"/>
                </a:lnTo>
                <a:lnTo>
                  <a:pt x="7" y="27"/>
                </a:lnTo>
                <a:lnTo>
                  <a:pt x="4" y="26"/>
                </a:lnTo>
                <a:lnTo>
                  <a:pt x="2" y="24"/>
                </a:lnTo>
                <a:lnTo>
                  <a:pt x="1" y="20"/>
                </a:lnTo>
                <a:lnTo>
                  <a:pt x="0" y="18"/>
                </a:lnTo>
                <a:lnTo>
                  <a:pt x="0" y="15"/>
                </a:lnTo>
                <a:lnTo>
                  <a:pt x="0" y="11"/>
                </a:lnTo>
                <a:lnTo>
                  <a:pt x="1" y="9"/>
                </a:lnTo>
                <a:lnTo>
                  <a:pt x="2" y="7"/>
                </a:lnTo>
                <a:lnTo>
                  <a:pt x="4" y="4"/>
                </a:lnTo>
                <a:lnTo>
                  <a:pt x="7" y="2"/>
                </a:lnTo>
                <a:lnTo>
                  <a:pt x="9" y="1"/>
                </a:lnTo>
                <a:lnTo>
                  <a:pt x="11" y="0"/>
                </a:lnTo>
                <a:lnTo>
                  <a:pt x="15" y="0"/>
                </a:lnTo>
                <a:close/>
              </a:path>
            </a:pathLst>
          </a:custGeom>
          <a:solidFill xmlns:a="http://schemas.openxmlformats.org/drawingml/2006/main">
            <a:srgbClr val="E6E7E8">
              <a:alpha val="50000"/>
            </a:srgb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2" name="Title 1">
            <a:extLst xmlns:a="http://schemas.openxmlformats.org/drawingml/2006/main">
              <a:ext uri="{FF2B5EF4-FFF2-40B4-BE49-F238E27FC236}">
                <a16:creationId xmlns:a16="http://schemas.microsoft.com/office/drawing/2014/main" id="{768F3411-AA96-4B88-BF80-B89C53832746}"/>
              </a:ext>
            </a:extLst>
          </p:cNvPr>
          <p:cNvSpPr>
            <a:spLocks xmlns:a="http://schemas.openxmlformats.org/drawingml/2006/main" noGrp="1"/>
          </p:cNvSpPr>
          <p:nvPr>
            <p:ph type="title" idx="0" hasCustomPrompt="1"/>
          </p:nvPr>
        </p:nvSpPr>
        <p:spPr>
          <a:xfrm xmlns:a="http://schemas.openxmlformats.org/drawingml/2006/main">
            <a:off x="584200" y="207285"/>
            <a:ext cx="10896600" cy="727075"/>
          </a:xfrm>
        </p:spPr>
        <p:txBody>
          <a:bodyPr xmlns:a="http://schemas.openxmlformats.org/drawingml/2006/main">
            <a:noAutofit/>
          </a:bodyPr>
          <a:lstStyle xmlns:a="http://schemas.openxmlformats.org/drawingml/2006/main">
            <a:lvl1pPr>
              <a:lnSpc>
                <a:spcPct val="100000"/>
              </a:lnSpc>
              <a:buNone/>
              <a:defRPr sz="3200" b="0">
                <a:solidFill>
                  <a:schemeClr val="tx1">
                    <a:lumMod val="75000"/>
                    <a:lumOff val="25000"/>
                  </a:schemeClr>
                </a:solidFill>
                <a:latin typeface="Bebas Neue"/>
                <a:ea typeface="Bebas Neue"/>
                <a:cs typeface="Bebas Neue"/>
              </a:defRPr>
            </a:lvl1pPr>
          </a:lstStyle>
          <a:p xmlns:a="http://schemas.openxmlformats.org/drawingml/2006/main">
            <a:pPr>
              <a:buNone/>
            </a:pPr>
            <a:r>
              <a:t>Click To Edit Master Title Style</a:t>
            </a:r>
          </a:p>
        </p:txBody>
      </p:sp>
      <p:sp>
        <p:nvSpPr>
          <p:cNvPr id="3" name="Content Placeholder 2">
            <a:extLst xmlns:a="http://schemas.openxmlformats.org/drawingml/2006/main">
              <a:ext uri="{FF2B5EF4-FFF2-40B4-BE49-F238E27FC236}">
                <a16:creationId xmlns:a16="http://schemas.microsoft.com/office/drawing/2014/main" id="{042A51C7-1426-4CFB-8ACB-F0D4DC0E9D04}"/>
              </a:ext>
            </a:extLst>
          </p:cNvPr>
          <p:cNvSpPr>
            <a:spLocks xmlns:a="http://schemas.openxmlformats.org/drawingml/2006/main" noGrp="1"/>
          </p:cNvSpPr>
          <p:nvPr>
            <p:ph idx="1"/>
          </p:nvPr>
        </p:nvSpPr>
        <p:spPr>
          <a:xfrm xmlns:a="http://schemas.openxmlformats.org/drawingml/2006/main">
            <a:off x="596900" y="1201511"/>
            <a:ext cx="10896600" cy="4351338"/>
          </a:xfrm>
        </p:spPr>
        <p:txBody>
          <a:bodyPr xmlns:a="http://schemas.openxmlformats.org/drawingml/2006/main"/>
          <a:lstStyle xmlns:a="http://schemas.openxmlformats.org/drawingml/2006/main">
            <a:lvl1pPr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lt"/>
                <a:cs typeface="+mj-lt"/>
              </a:defRPr>
            </a:lvl1pPr>
            <a:lvl2pPr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lt"/>
                <a:cs typeface="+mj-lt"/>
              </a:defRPr>
            </a:lvl2pPr>
            <a:lvl3pPr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lt"/>
                <a:cs typeface="+mj-lt"/>
              </a:defRPr>
            </a:lvl3pPr>
            <a:lvl4pPr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lt"/>
                <a:cs typeface="+mj-lt"/>
              </a:defRPr>
            </a:lvl4pPr>
            <a:lvl5pPr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lt"/>
                <a:cs typeface="+mj-lt"/>
              </a:defRPr>
            </a:lvl5pPr>
          </a:lstStyle>
          <a:p xmlns:a="http://schemas.openxmlformats.org/drawingml/2006/main">
            <a:pPr>
              <a:buNone/>
            </a:pPr>
            <a:r>
              <a:t>Clique para editar o texto mestre</a:t>
            </a:r>
          </a:p>
          <a:p xmlns:a="http://schemas.openxmlformats.org/drawingml/2006/main">
            <a:pPr>
              <a:buNone/>
            </a:pPr>
            <a:r>
              <a:t>Segundo nível</a:t>
            </a:r>
          </a:p>
          <a:p xmlns:a="http://schemas.openxmlformats.org/drawingml/2006/main">
            <a:pPr>
              <a:buNone/>
            </a:pPr>
            <a:r>
              <a:t>Terceiro nível</a:t>
            </a:r>
          </a:p>
          <a:p xmlns:a="http://schemas.openxmlformats.org/drawingml/2006/main">
            <a:pPr>
              <a:buNone/>
            </a:pPr>
            <a:r>
              <a:t>Quarto nível</a:t>
            </a:r>
          </a:p>
          <a:p xmlns:a="http://schemas.openxmlformats.org/drawingml/2006/main">
            <a:pPr>
              <a:buNone/>
            </a:pPr>
            <a:r>
              <a:t>Quinto nível</a:t>
            </a:r>
          </a:p>
        </p:txBody>
      </p:sp>
      <p:sp>
        <p:nvSpPr>
          <p:cNvPr id="5" name="Picture Placeholder 4">
            <a:extLst xmlns:a="http://schemas.openxmlformats.org/drawingml/2006/main">
              <a:ext uri="{FF2B5EF4-FFF2-40B4-BE49-F238E27FC236}">
                <a16:creationId xmlns:a16="http://schemas.microsoft.com/office/drawing/2014/main" id="{C61C9EB5-72FE-4CE0-AA2E-5C6D893DD9D8}"/>
              </a:ext>
            </a:extLst>
          </p:cNvPr>
          <p:cNvSpPr>
            <a:spLocks xmlns:a="http://schemas.openxmlformats.org/drawingml/2006/main" noGrp="1"/>
          </p:cNvSpPr>
          <p:nvPr>
            <p:ph type="pic" idx="13"/>
          </p:nvPr>
        </p:nvSpPr>
        <p:spPr>
          <a:xfrm xmlns:a="http://schemas.openxmlformats.org/drawingml/2006/main">
            <a:off x="8977313" y="1995449"/>
            <a:ext cx="1851025" cy="3302000"/>
          </a:xfrm>
        </p:spPr>
        <p:txBody>
          <a:bodyPr xmlns:a="http://schemas.openxmlformats.org/drawingml/2006/main">
            <a:normAutofit/>
          </a:bodyPr>
          <a:lstStyle xmlns:a="http://schemas.openxmlformats.org/drawingml/2006/main"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 xmlns:a="http://schemas.openxmlformats.org/drawingml/2006/main">
            <a:pPr>
              <a:buNone/>
            </a:pPr>
            <a:r>
              <a:t>Clique no ícone para adicionar uma imagem</a:t>
            </a:r>
          </a:p>
        </p:txBody>
      </p:sp>
      <p:sp>
        <p:nvSpPr>
          <p:cNvPr id="53" name="Espaço Reservado para Número de Slide 3">
            <a:extLst xmlns:a="http://schemas.openxmlformats.org/drawingml/2006/main">
              <a:ext uri="{FF2B5EF4-FFF2-40B4-BE49-F238E27FC236}">
                <a16:creationId xmlns:a16="http://schemas.microsoft.com/office/drawing/2014/main" id="{844E616B-9D7B-47E7-960B-1BE7B00ACE4D}"/>
              </a:ext>
            </a:extLst>
          </p:cNvPr>
          <p:cNvSpPr>
            <a:spLocks xmlns:a="http://schemas.openxmlformats.org/drawingml/2006/main" noGrp="1"/>
          </p:cNvSpPr>
          <p:nvPr>
            <p:ph type="sldNum" idx="10"/>
          </p:nvPr>
        </p:nvSpPr>
        <p:spPr>
          <a:xfrm xmlns:a="http://schemas.openxmlformats.org/drawingml/2006/main">
            <a:off x="11506196" y="6565176"/>
            <a:ext cx="685804" cy="3651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buNone/>
            </a:pPr>
            <a:fld id="{41DAFBFA-C652-4E4B-AC31-FEFC406FA02E}" type="slidenum">
              <a:t>‹nº›</a:t>
            </a:fld>
          </a:p>
        </p:txBody>
      </p:sp>
    </p:spTree>
  </p:cSld>
</p:sldLayout>
</file>

<file path=ppt/slideLayouts/slideLayout11.xml><?xml version="1.0" encoding="utf-8"?>
<p:sldLayout xmlns:p="http://schemas.openxmlformats.org/presentationml/2006/main" showMasterPhAnim="0" type="secHead" preserve="1" userDrawn="1">
  <p:cSld name="Cabeçalho da Seção"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Title 1">
            <a:extLst xmlns:a="http://schemas.openxmlformats.org/drawingml/2006/main">
              <a:ext uri="{FF2B5EF4-FFF2-40B4-BE49-F238E27FC236}">
                <a16:creationId xmlns:a16="http://schemas.microsoft.com/office/drawing/2014/main" id="{C1047406-3C5D-4F16-BD74-1881E7CE11C8}"/>
              </a:ext>
            </a:extLst>
          </p:cNvPr>
          <p:cNvSpPr>
            <a:spLocks xmlns:a="http://schemas.openxmlformats.org/drawingml/2006/main" noGrp="1"/>
          </p:cNvSpPr>
          <p:nvPr>
            <p:ph type="title" idx="0"/>
          </p:nvPr>
        </p:nvSpPr>
        <p:spPr>
          <a:xfrm xmlns:a="http://schemas.openxmlformats.org/drawingml/2006/main">
            <a:off x="831850" y="1709738"/>
            <a:ext cx="10515600" cy="2852737"/>
          </a:xfrm>
        </p:spPr>
        <p:txBody>
          <a:bodyPr xmlns:a="http://schemas.openxmlformats.org/drawingml/2006/main" anchor="b"/>
          <a:lstStyle xmlns:a="http://schemas.openxmlformats.org/drawingml/2006/main">
            <a:lvl1pPr>
              <a:buNone/>
              <a:defRPr sz="6000"/>
            </a:lvl1pPr>
          </a:lstStyle>
          <a:p xmlns:a="http://schemas.openxmlformats.org/drawingml/2006/main">
            <a:pPr>
              <a:buNone/>
            </a:pPr>
            <a:r>
              <a:t>Clique para editar o título mestre</a:t>
            </a:r>
          </a:p>
        </p:txBody>
      </p:sp>
      <p:sp>
        <p:nvSpPr>
          <p:cNvPr id="3" name="Text Placeholder 2">
            <a:extLst xmlns:a="http://schemas.openxmlformats.org/drawingml/2006/main">
              <a:ext uri="{FF2B5EF4-FFF2-40B4-BE49-F238E27FC236}">
                <a16:creationId xmlns:a16="http://schemas.microsoft.com/office/drawing/2014/main" id="{CB40BDF8-25BE-4047-BDAF-A95449762478}"/>
              </a:ext>
            </a:extLst>
          </p:cNvPr>
          <p:cNvSpPr>
            <a:spLocks xmlns:a="http://schemas.openxmlformats.org/drawingml/2006/main" noGrp="1"/>
          </p:cNvSpPr>
          <p:nvPr>
            <p:ph type="body" idx="1"/>
          </p:nvPr>
        </p:nvSpPr>
        <p:spPr>
          <a:xfrm xmlns:a="http://schemas.openxmlformats.org/drawingml/2006/main">
            <a:off x="831850" y="4589463"/>
            <a:ext cx="10515600" cy="1500187"/>
          </a:xfrm>
        </p:spPr>
        <p:txBody>
          <a:bodyPr xmlns:a="http://schemas.openxmlformats.org/drawingml/2006/main"/>
          <a:lstStyle xmlns:a="http://schemas.openxmlformats.org/drawingml/2006/main"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 xmlns:a="http://schemas.openxmlformats.org/drawingml/2006/main">
            <a:pPr>
              <a:buNone/>
            </a:pPr>
            <a:r>
              <a:t>Clique para editar o texto mestre</a:t>
            </a:r>
          </a:p>
        </p:txBody>
      </p:sp>
      <p:sp>
        <p:nvSpPr>
          <p:cNvPr id="4" name="Date Placeholder 3">
            <a:extLst xmlns:a="http://schemas.openxmlformats.org/drawingml/2006/main">
              <a:ext uri="{FF2B5EF4-FFF2-40B4-BE49-F238E27FC236}">
                <a16:creationId xmlns:a16="http://schemas.microsoft.com/office/drawing/2014/main" id="{95F43459-C460-4761-AB46-486B6F92BD9E}"/>
              </a:ext>
            </a:extLst>
          </p:cNvPr>
          <p:cNvSpPr>
            <a:spLocks xmlns:a="http://schemas.openxmlformats.org/drawingml/2006/main" noGrp="1"/>
          </p:cNvSpPr>
          <p:nvPr>
            <p:ph type="dt" idx="10"/>
          </p:nvPr>
        </p:nvSpPr>
        <p:spPr>
          <a:xfrm xmlns:a="http://schemas.openxmlformats.org/drawingml/2006/main">
            <a:off x="838200" y="6356350"/>
            <a:ext cx="2743200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5" name="Footer Placeholder 4">
            <a:extLst xmlns:a="http://schemas.openxmlformats.org/drawingml/2006/main">
              <a:ext uri="{FF2B5EF4-FFF2-40B4-BE49-F238E27FC236}">
                <a16:creationId xmlns:a16="http://schemas.microsoft.com/office/drawing/2014/main" id="{317C3732-0273-4186-AF5D-BCFE432CD5BC}"/>
              </a:ext>
            </a:extLst>
          </p:cNvPr>
          <p:cNvSpPr>
            <a:spLocks xmlns:a="http://schemas.openxmlformats.org/drawingml/2006/main" noGrp="1"/>
          </p:cNvSpPr>
          <p:nvPr>
            <p:ph type="ftr" idx="11"/>
          </p:nvPr>
        </p:nvSpPr>
        <p:spPr>
          <a:xfrm xmlns:a="http://schemas.openxmlformats.org/drawingml/2006/main">
            <a:off x="4038600" y="6356350"/>
            <a:ext cx="4114800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7" name="Espaço Reservado para Número de Slide 3">
            <a:extLst xmlns:a="http://schemas.openxmlformats.org/drawingml/2006/main">
              <a:ext uri="{FF2B5EF4-FFF2-40B4-BE49-F238E27FC236}">
                <a16:creationId xmlns:a16="http://schemas.microsoft.com/office/drawing/2014/main" id="{D53D83C8-28EB-4E3F-919B-5426C9A7701C}"/>
              </a:ext>
            </a:extLst>
          </p:cNvPr>
          <p:cNvSpPr>
            <a:spLocks xmlns:a="http://schemas.openxmlformats.org/drawingml/2006/main" noGrp="1"/>
          </p:cNvSpPr>
          <p:nvPr>
            <p:ph type="sldNum" idx="12"/>
          </p:nvPr>
        </p:nvSpPr>
        <p:spPr>
          <a:xfrm xmlns:a="http://schemas.openxmlformats.org/drawingml/2006/main">
            <a:off x="11506196" y="6565176"/>
            <a:ext cx="685804" cy="3651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buNone/>
            </a:pPr>
            <a:fld id="{41DAFBFA-C652-4E4B-AC31-FEFC406FA02E}" type="slidenum">
              <a:t>‹nº›</a:t>
            </a:fld>
          </a:p>
        </p:txBody>
      </p:sp>
    </p:spTree>
  </p:cSld>
</p:sldLayout>
</file>

<file path=ppt/slideLayouts/slideLayout12.xml><?xml version="1.0" encoding="utf-8"?>
<p:sldLayout xmlns:p="http://schemas.openxmlformats.org/presentationml/2006/main" showMasterPhAnim="0" type="twoObj" preserve="1" userDrawn="1">
  <p:cSld name="Duas Partes de Conteúdo"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Title 1">
            <a:extLst xmlns:a="http://schemas.openxmlformats.org/drawingml/2006/main">
              <a:ext uri="{FF2B5EF4-FFF2-40B4-BE49-F238E27FC236}">
                <a16:creationId xmlns:a16="http://schemas.microsoft.com/office/drawing/2014/main" id="{246FA369-78A9-4BD2-B62D-20107B223A57}"/>
              </a:ext>
            </a:extLst>
          </p:cNvPr>
          <p:cNvSpPr>
            <a:spLocks xmlns:a="http://schemas.openxmlformats.org/drawingml/2006/main" noGrp="1"/>
          </p:cNvSpPr>
          <p:nvPr>
            <p:ph type="title" idx="0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buNone/>
            </a:pPr>
            <a:r>
              <a:t>Clique para editar o título mestre</a:t>
            </a:r>
          </a:p>
        </p:txBody>
      </p:sp>
      <p:sp>
        <p:nvSpPr>
          <p:cNvPr id="3" name="Content Placeholder 2">
            <a:extLst xmlns:a="http://schemas.openxmlformats.org/drawingml/2006/main">
              <a:ext uri="{FF2B5EF4-FFF2-40B4-BE49-F238E27FC236}">
                <a16:creationId xmlns:a16="http://schemas.microsoft.com/office/drawing/2014/main" id="{1856EB62-B7C2-40A1-ACC4-785AB21F71B5}"/>
              </a:ext>
            </a:extLst>
          </p:cNvPr>
          <p:cNvSpPr>
            <a:spLocks xmlns:a="http://schemas.openxmlformats.org/drawingml/2006/main" noGrp="1"/>
          </p:cNvSpPr>
          <p:nvPr>
            <p:ph idx="1"/>
          </p:nvPr>
        </p:nvSpPr>
        <p:spPr>
          <a:xfrm xmlns:a="http://schemas.openxmlformats.org/drawingml/2006/main">
            <a:off x="838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buNone/>
            </a:pPr>
            <a:r>
              <a:t>Clique para editar o texto mestre</a:t>
            </a:r>
          </a:p>
          <a:p xmlns:a="http://schemas.openxmlformats.org/drawingml/2006/main">
            <a:pPr>
              <a:buNone/>
            </a:pPr>
            <a:r>
              <a:t>Segundo nível</a:t>
            </a:r>
          </a:p>
          <a:p xmlns:a="http://schemas.openxmlformats.org/drawingml/2006/main">
            <a:pPr>
              <a:buNone/>
            </a:pPr>
            <a:r>
              <a:t>Terceiro nível</a:t>
            </a:r>
          </a:p>
          <a:p xmlns:a="http://schemas.openxmlformats.org/drawingml/2006/main">
            <a:pPr>
              <a:buNone/>
            </a:pPr>
            <a:r>
              <a:t>Quarto nível</a:t>
            </a:r>
          </a:p>
          <a:p xmlns:a="http://schemas.openxmlformats.org/drawingml/2006/main">
            <a:pPr>
              <a:buNone/>
            </a:pPr>
            <a:r>
              <a:t>Quinto nível</a:t>
            </a:r>
          </a:p>
        </p:txBody>
      </p:sp>
      <p:sp>
        <p:nvSpPr>
          <p:cNvPr id="4" name="Content Placeholder 3">
            <a:extLst xmlns:a="http://schemas.openxmlformats.org/drawingml/2006/main">
              <a:ext uri="{FF2B5EF4-FFF2-40B4-BE49-F238E27FC236}">
                <a16:creationId xmlns:a16="http://schemas.microsoft.com/office/drawing/2014/main" id="{94A2BDE7-820C-4C3D-A8CE-B4AC6CFAE32B}"/>
              </a:ext>
            </a:extLst>
          </p:cNvPr>
          <p:cNvSpPr>
            <a:spLocks xmlns:a="http://schemas.openxmlformats.org/drawingml/2006/main" noGrp="1"/>
          </p:cNvSpPr>
          <p:nvPr>
            <p:ph idx="2"/>
          </p:nvPr>
        </p:nvSpPr>
        <p:spPr>
          <a:xfrm xmlns:a="http://schemas.openxmlformats.org/drawingml/2006/main">
            <a:off x="6172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buNone/>
            </a:pPr>
            <a:r>
              <a:t>Clique para editar o texto mestre</a:t>
            </a:r>
          </a:p>
          <a:p xmlns:a="http://schemas.openxmlformats.org/drawingml/2006/main">
            <a:pPr>
              <a:buNone/>
            </a:pPr>
            <a:r>
              <a:t>Segundo nível</a:t>
            </a:r>
          </a:p>
          <a:p xmlns:a="http://schemas.openxmlformats.org/drawingml/2006/main">
            <a:pPr>
              <a:buNone/>
            </a:pPr>
            <a:r>
              <a:t>Terceiro nível</a:t>
            </a:r>
          </a:p>
          <a:p xmlns:a="http://schemas.openxmlformats.org/drawingml/2006/main">
            <a:pPr>
              <a:buNone/>
            </a:pPr>
            <a:r>
              <a:t>Quarto nível</a:t>
            </a:r>
          </a:p>
          <a:p xmlns:a="http://schemas.openxmlformats.org/drawingml/2006/main">
            <a:pPr>
              <a:buNone/>
            </a:pPr>
            <a:r>
              <a:t>Quinto nível</a:t>
            </a:r>
          </a:p>
        </p:txBody>
      </p:sp>
      <p:sp>
        <p:nvSpPr>
          <p:cNvPr id="5" name="Date Placeholder 4">
            <a:extLst xmlns:a="http://schemas.openxmlformats.org/drawingml/2006/main">
              <a:ext uri="{FF2B5EF4-FFF2-40B4-BE49-F238E27FC236}">
                <a16:creationId xmlns:a16="http://schemas.microsoft.com/office/drawing/2014/main" id="{57CB7971-0A87-40BA-892E-0FF5A2403792}"/>
              </a:ext>
            </a:extLst>
          </p:cNvPr>
          <p:cNvSpPr>
            <a:spLocks xmlns:a="http://schemas.openxmlformats.org/drawingml/2006/main" noGrp="1"/>
          </p:cNvSpPr>
          <p:nvPr>
            <p:ph type="dt" idx="10"/>
          </p:nvPr>
        </p:nvSpPr>
        <p:spPr>
          <a:xfrm xmlns:a="http://schemas.openxmlformats.org/drawingml/2006/main">
            <a:off x="838200" y="6356350"/>
            <a:ext cx="2743200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6" name="Footer Placeholder 5">
            <a:extLst xmlns:a="http://schemas.openxmlformats.org/drawingml/2006/main">
              <a:ext uri="{FF2B5EF4-FFF2-40B4-BE49-F238E27FC236}">
                <a16:creationId xmlns:a16="http://schemas.microsoft.com/office/drawing/2014/main" id="{959C26DD-B104-41C9-AAE0-D12974F961C5}"/>
              </a:ext>
            </a:extLst>
          </p:cNvPr>
          <p:cNvSpPr>
            <a:spLocks xmlns:a="http://schemas.openxmlformats.org/drawingml/2006/main" noGrp="1"/>
          </p:cNvSpPr>
          <p:nvPr>
            <p:ph type="ftr" idx="11"/>
          </p:nvPr>
        </p:nvSpPr>
        <p:spPr>
          <a:xfrm xmlns:a="http://schemas.openxmlformats.org/drawingml/2006/main">
            <a:off x="4038600" y="6356350"/>
            <a:ext cx="4114800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8" name="Espaço Reservado para Número de Slide 3">
            <a:extLst xmlns:a="http://schemas.openxmlformats.org/drawingml/2006/main">
              <a:ext uri="{FF2B5EF4-FFF2-40B4-BE49-F238E27FC236}">
                <a16:creationId xmlns:a16="http://schemas.microsoft.com/office/drawing/2014/main" id="{23E1967D-8806-4C53-818E-42DFB267E14C}"/>
              </a:ext>
            </a:extLst>
          </p:cNvPr>
          <p:cNvSpPr>
            <a:spLocks xmlns:a="http://schemas.openxmlformats.org/drawingml/2006/main" noGrp="1"/>
          </p:cNvSpPr>
          <p:nvPr>
            <p:ph type="sldNum" idx="12"/>
          </p:nvPr>
        </p:nvSpPr>
        <p:spPr>
          <a:xfrm xmlns:a="http://schemas.openxmlformats.org/drawingml/2006/main">
            <a:off x="11506196" y="6565176"/>
            <a:ext cx="685804" cy="3651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buNone/>
            </a:pPr>
            <a:fld id="{41DAFBFA-C652-4E4B-AC31-FEFC406FA02E}" type="slidenum">
              <a:t>‹nº›</a:t>
            </a:fld>
          </a:p>
        </p:txBody>
      </p:sp>
    </p:spTree>
  </p:cSld>
</p:sldLayout>
</file>

<file path=ppt/slideLayouts/slideLayout13.xml><?xml version="1.0" encoding="utf-8"?>
<p:sldLayout xmlns:p="http://schemas.openxmlformats.org/presentationml/2006/main" showMasterPhAnim="0" type="twoTxTwoObj" preserve="1" userDrawn="1">
  <p:cSld name="Comparação"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Title 1">
            <a:extLst xmlns:a="http://schemas.openxmlformats.org/drawingml/2006/main">
              <a:ext uri="{FF2B5EF4-FFF2-40B4-BE49-F238E27FC236}">
                <a16:creationId xmlns:a16="http://schemas.microsoft.com/office/drawing/2014/main" id="{D4B4073E-B099-4106-9F34-E5F5E2027546}"/>
              </a:ext>
            </a:extLst>
          </p:cNvPr>
          <p:cNvSpPr>
            <a:spLocks xmlns:a="http://schemas.openxmlformats.org/drawingml/2006/main" noGrp="1"/>
          </p:cNvSpPr>
          <p:nvPr>
            <p:ph type="title" idx="0"/>
          </p:nvPr>
        </p:nvSpPr>
        <p:spPr>
          <a:xfrm xmlns:a="http://schemas.openxmlformats.org/drawingml/2006/main">
            <a:off x="839788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buNone/>
            </a:pPr>
            <a:r>
              <a:t>Clique para editar o título mestre</a:t>
            </a:r>
          </a:p>
        </p:txBody>
      </p:sp>
      <p:sp>
        <p:nvSpPr>
          <p:cNvPr id="3" name="Text Placeholder 2">
            <a:extLst xmlns:a="http://schemas.openxmlformats.org/drawingml/2006/main">
              <a:ext uri="{FF2B5EF4-FFF2-40B4-BE49-F238E27FC236}">
                <a16:creationId xmlns:a16="http://schemas.microsoft.com/office/drawing/2014/main" id="{EA1A439F-9FD2-43A9-8E32-678F89D16AAA}"/>
              </a:ext>
            </a:extLst>
          </p:cNvPr>
          <p:cNvSpPr>
            <a:spLocks xmlns:a="http://schemas.openxmlformats.org/drawingml/2006/main" noGrp="1"/>
          </p:cNvSpPr>
          <p:nvPr>
            <p:ph type="body" idx="1"/>
          </p:nvPr>
        </p:nvSpPr>
        <p:spPr>
          <a:xfrm xmlns:a="http://schemas.openxmlformats.org/drawingml/2006/main">
            <a:off x="839788" y="1681163"/>
            <a:ext cx="5157787" cy="823912"/>
          </a:xfrm>
        </p:spPr>
        <p:txBody>
          <a:bodyPr xmlns:a="http://schemas.openxmlformats.org/drawingml/2006/main" anchor="b"/>
          <a:lstStyle xmlns:a="http://schemas.openxmlformats.org/drawingml/2006/main"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 xmlns:a="http://schemas.openxmlformats.org/drawingml/2006/main">
            <a:pPr>
              <a:buNone/>
            </a:pPr>
            <a:r>
              <a:t>Clique para editar o texto mestre</a:t>
            </a:r>
          </a:p>
        </p:txBody>
      </p:sp>
      <p:sp>
        <p:nvSpPr>
          <p:cNvPr id="4" name="Content Placeholder 3">
            <a:extLst xmlns:a="http://schemas.openxmlformats.org/drawingml/2006/main">
              <a:ext uri="{FF2B5EF4-FFF2-40B4-BE49-F238E27FC236}">
                <a16:creationId xmlns:a16="http://schemas.microsoft.com/office/drawing/2014/main" id="{CE0BF6A1-9DC3-4ED4-9FAF-E4E92D867F98}"/>
              </a:ext>
            </a:extLst>
          </p:cNvPr>
          <p:cNvSpPr>
            <a:spLocks xmlns:a="http://schemas.openxmlformats.org/drawingml/2006/main" noGrp="1"/>
          </p:cNvSpPr>
          <p:nvPr>
            <p:ph idx="2"/>
          </p:nvPr>
        </p:nvSpPr>
        <p:spPr>
          <a:xfrm xmlns:a="http://schemas.openxmlformats.org/drawingml/2006/main">
            <a:off x="839788" y="2505074"/>
            <a:ext cx="5157787" cy="368458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buNone/>
            </a:pPr>
            <a:r>
              <a:t>Clique para editar o texto mestre</a:t>
            </a:r>
          </a:p>
          <a:p xmlns:a="http://schemas.openxmlformats.org/drawingml/2006/main">
            <a:pPr>
              <a:buNone/>
            </a:pPr>
            <a:r>
              <a:t>Segundo nível</a:t>
            </a:r>
          </a:p>
          <a:p xmlns:a="http://schemas.openxmlformats.org/drawingml/2006/main">
            <a:pPr>
              <a:buNone/>
            </a:pPr>
            <a:r>
              <a:t>Terceiro nível</a:t>
            </a:r>
          </a:p>
          <a:p xmlns:a="http://schemas.openxmlformats.org/drawingml/2006/main">
            <a:pPr>
              <a:buNone/>
            </a:pPr>
            <a:r>
              <a:t>Quarto nível</a:t>
            </a:r>
          </a:p>
          <a:p xmlns:a="http://schemas.openxmlformats.org/drawingml/2006/main">
            <a:pPr>
              <a:buNone/>
            </a:pPr>
            <a:r>
              <a:t>Quinto nível</a:t>
            </a:r>
          </a:p>
        </p:txBody>
      </p:sp>
      <p:sp>
        <p:nvSpPr>
          <p:cNvPr id="5" name="Text Placeholder 4">
            <a:extLst xmlns:a="http://schemas.openxmlformats.org/drawingml/2006/main">
              <a:ext uri="{FF2B5EF4-FFF2-40B4-BE49-F238E27FC236}">
                <a16:creationId xmlns:a16="http://schemas.microsoft.com/office/drawing/2014/main" id="{F84F3279-E422-4078-A32F-B585A2DEAC8E}"/>
              </a:ext>
            </a:extLst>
          </p:cNvPr>
          <p:cNvSpPr>
            <a:spLocks xmlns:a="http://schemas.openxmlformats.org/drawingml/2006/main" noGrp="1"/>
          </p:cNvSpPr>
          <p:nvPr>
            <p:ph type="body" idx="3"/>
          </p:nvPr>
        </p:nvSpPr>
        <p:spPr>
          <a:xfrm xmlns:a="http://schemas.openxmlformats.org/drawingml/2006/main">
            <a:off x="6172200" y="1681163"/>
            <a:ext cx="5183188" cy="823912"/>
          </a:xfrm>
        </p:spPr>
        <p:txBody>
          <a:bodyPr xmlns:a="http://schemas.openxmlformats.org/drawingml/2006/main" anchor="b"/>
          <a:lstStyle xmlns:a="http://schemas.openxmlformats.org/drawingml/2006/main"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 xmlns:a="http://schemas.openxmlformats.org/drawingml/2006/main">
            <a:pPr>
              <a:buNone/>
            </a:pPr>
            <a:r>
              <a:t>Clique para editar o texto mestre</a:t>
            </a:r>
          </a:p>
        </p:txBody>
      </p:sp>
      <p:sp>
        <p:nvSpPr>
          <p:cNvPr id="6" name="Content Placeholder 5">
            <a:extLst xmlns:a="http://schemas.openxmlformats.org/drawingml/2006/main">
              <a:ext uri="{FF2B5EF4-FFF2-40B4-BE49-F238E27FC236}">
                <a16:creationId xmlns:a16="http://schemas.microsoft.com/office/drawing/2014/main" id="{4E42E36D-3A90-4E3D-B80E-17FF7CBF94EA}"/>
              </a:ext>
            </a:extLst>
          </p:cNvPr>
          <p:cNvSpPr>
            <a:spLocks xmlns:a="http://schemas.openxmlformats.org/drawingml/2006/main" noGrp="1"/>
          </p:cNvSpPr>
          <p:nvPr>
            <p:ph idx="4"/>
          </p:nvPr>
        </p:nvSpPr>
        <p:spPr>
          <a:xfrm xmlns:a="http://schemas.openxmlformats.org/drawingml/2006/main">
            <a:off x="6172200" y="2505074"/>
            <a:ext cx="5183188" cy="368458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buNone/>
            </a:pPr>
            <a:r>
              <a:t>Clique para editar o texto mestre</a:t>
            </a:r>
          </a:p>
          <a:p xmlns:a="http://schemas.openxmlformats.org/drawingml/2006/main">
            <a:pPr>
              <a:buNone/>
            </a:pPr>
            <a:r>
              <a:t>Segundo nível</a:t>
            </a:r>
          </a:p>
          <a:p xmlns:a="http://schemas.openxmlformats.org/drawingml/2006/main">
            <a:pPr>
              <a:buNone/>
            </a:pPr>
            <a:r>
              <a:t>Terceiro nível</a:t>
            </a:r>
          </a:p>
          <a:p xmlns:a="http://schemas.openxmlformats.org/drawingml/2006/main">
            <a:pPr>
              <a:buNone/>
            </a:pPr>
            <a:r>
              <a:t>Quarto nível</a:t>
            </a:r>
          </a:p>
          <a:p xmlns:a="http://schemas.openxmlformats.org/drawingml/2006/main">
            <a:pPr>
              <a:buNone/>
            </a:pPr>
            <a:r>
              <a:t>Quinto nível</a:t>
            </a:r>
          </a:p>
        </p:txBody>
      </p:sp>
      <p:sp>
        <p:nvSpPr>
          <p:cNvPr id="7" name="Date Placeholder 6">
            <a:extLst xmlns:a="http://schemas.openxmlformats.org/drawingml/2006/main">
              <a:ext uri="{FF2B5EF4-FFF2-40B4-BE49-F238E27FC236}">
                <a16:creationId xmlns:a16="http://schemas.microsoft.com/office/drawing/2014/main" id="{183D5865-4870-4D57-8FDD-3DCA45CAF06A}"/>
              </a:ext>
            </a:extLst>
          </p:cNvPr>
          <p:cNvSpPr>
            <a:spLocks xmlns:a="http://schemas.openxmlformats.org/drawingml/2006/main" noGrp="1"/>
          </p:cNvSpPr>
          <p:nvPr>
            <p:ph type="dt" idx="10"/>
          </p:nvPr>
        </p:nvSpPr>
        <p:spPr>
          <a:xfrm xmlns:a="http://schemas.openxmlformats.org/drawingml/2006/main">
            <a:off x="838200" y="6356350"/>
            <a:ext cx="2743200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8" name="Footer Placeholder 7">
            <a:extLst xmlns:a="http://schemas.openxmlformats.org/drawingml/2006/main">
              <a:ext uri="{FF2B5EF4-FFF2-40B4-BE49-F238E27FC236}">
                <a16:creationId xmlns:a16="http://schemas.microsoft.com/office/drawing/2014/main" id="{E1C390E4-01C0-42A6-9863-84E8E2CA6D87}"/>
              </a:ext>
            </a:extLst>
          </p:cNvPr>
          <p:cNvSpPr>
            <a:spLocks xmlns:a="http://schemas.openxmlformats.org/drawingml/2006/main" noGrp="1"/>
          </p:cNvSpPr>
          <p:nvPr>
            <p:ph type="ftr" idx="11"/>
          </p:nvPr>
        </p:nvSpPr>
        <p:spPr>
          <a:xfrm xmlns:a="http://schemas.openxmlformats.org/drawingml/2006/main">
            <a:off x="4038600" y="6356350"/>
            <a:ext cx="4114800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11" name="Espaço Reservado para Número de Slide 3">
            <a:extLst xmlns:a="http://schemas.openxmlformats.org/drawingml/2006/main">
              <a:ext uri="{FF2B5EF4-FFF2-40B4-BE49-F238E27FC236}">
                <a16:creationId xmlns:a16="http://schemas.microsoft.com/office/drawing/2014/main" id="{BD54FE2E-5511-4E6A-872D-6BF09D8510D1}"/>
              </a:ext>
            </a:extLst>
          </p:cNvPr>
          <p:cNvSpPr>
            <a:spLocks xmlns:a="http://schemas.openxmlformats.org/drawingml/2006/main" noGrp="1"/>
          </p:cNvSpPr>
          <p:nvPr>
            <p:ph type="sldNum" idx="12"/>
          </p:nvPr>
        </p:nvSpPr>
        <p:spPr>
          <a:xfrm xmlns:a="http://schemas.openxmlformats.org/drawingml/2006/main">
            <a:off x="11506196" y="6565176"/>
            <a:ext cx="685804" cy="3651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buNone/>
            </a:pPr>
            <a:fld id="{41DAFBFA-C652-4E4B-AC31-FEFC406FA02E}" type="slidenum">
              <a:t>‹nº›</a:t>
            </a:fld>
          </a:p>
        </p:txBody>
      </p:sp>
    </p:spTree>
  </p:cSld>
</p:sldLayout>
</file>

<file path=ppt/slideLayouts/slideLayout14.xml><?xml version="1.0" encoding="utf-8"?>
<p:sldLayout xmlns:p="http://schemas.openxmlformats.org/presentationml/2006/main" showMasterPhAnim="0" type="titleOnly" preserve="1" userDrawn="1">
  <p:cSld name="Somente título"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Title 1">
            <a:extLst xmlns:a="http://schemas.openxmlformats.org/drawingml/2006/main">
              <a:ext uri="{FF2B5EF4-FFF2-40B4-BE49-F238E27FC236}">
                <a16:creationId xmlns:a16="http://schemas.microsoft.com/office/drawing/2014/main" id="{C74F6869-0949-4A8D-B0A3-04E975C18878}"/>
              </a:ext>
            </a:extLst>
          </p:cNvPr>
          <p:cNvSpPr>
            <a:spLocks xmlns:a="http://schemas.openxmlformats.org/drawingml/2006/main" noGrp="1"/>
          </p:cNvSpPr>
          <p:nvPr>
            <p:ph type="title" idx="0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buNone/>
            </a:pPr>
            <a:r>
              <a:t>Clique para editar o título mestre</a:t>
            </a:r>
          </a:p>
        </p:txBody>
      </p:sp>
      <p:sp>
        <p:nvSpPr>
          <p:cNvPr id="3" name="Date Placeholder 2">
            <a:extLst xmlns:a="http://schemas.openxmlformats.org/drawingml/2006/main">
              <a:ext uri="{FF2B5EF4-FFF2-40B4-BE49-F238E27FC236}">
                <a16:creationId xmlns:a16="http://schemas.microsoft.com/office/drawing/2014/main" id="{9BCE6FF0-3E0F-40E1-8699-71A2AEE5795D}"/>
              </a:ext>
            </a:extLst>
          </p:cNvPr>
          <p:cNvSpPr>
            <a:spLocks xmlns:a="http://schemas.openxmlformats.org/drawingml/2006/main" noGrp="1"/>
          </p:cNvSpPr>
          <p:nvPr>
            <p:ph type="dt" idx="10"/>
          </p:nvPr>
        </p:nvSpPr>
        <p:spPr>
          <a:xfrm xmlns:a="http://schemas.openxmlformats.org/drawingml/2006/main">
            <a:off x="838200" y="6356350"/>
            <a:ext cx="2743200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4" name="Footer Placeholder 3">
            <a:extLst xmlns:a="http://schemas.openxmlformats.org/drawingml/2006/main">
              <a:ext uri="{FF2B5EF4-FFF2-40B4-BE49-F238E27FC236}">
                <a16:creationId xmlns:a16="http://schemas.microsoft.com/office/drawing/2014/main" id="{72019116-DA59-4706-AB08-9B41C8E28910}"/>
              </a:ext>
            </a:extLst>
          </p:cNvPr>
          <p:cNvSpPr>
            <a:spLocks xmlns:a="http://schemas.openxmlformats.org/drawingml/2006/main" noGrp="1"/>
          </p:cNvSpPr>
          <p:nvPr>
            <p:ph type="ftr" idx="11"/>
          </p:nvPr>
        </p:nvSpPr>
        <p:spPr>
          <a:xfrm xmlns:a="http://schemas.openxmlformats.org/drawingml/2006/main">
            <a:off x="4038600" y="6356350"/>
            <a:ext cx="4114800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6" name="Espaço Reservado para Número de Slide 3">
            <a:extLst xmlns:a="http://schemas.openxmlformats.org/drawingml/2006/main">
              <a:ext uri="{FF2B5EF4-FFF2-40B4-BE49-F238E27FC236}">
                <a16:creationId xmlns:a16="http://schemas.microsoft.com/office/drawing/2014/main" id="{D97712F3-9FAC-4514-AD74-3A555D94554C}"/>
              </a:ext>
            </a:extLst>
          </p:cNvPr>
          <p:cNvSpPr>
            <a:spLocks xmlns:a="http://schemas.openxmlformats.org/drawingml/2006/main" noGrp="1"/>
          </p:cNvSpPr>
          <p:nvPr>
            <p:ph type="sldNum" idx="12"/>
          </p:nvPr>
        </p:nvSpPr>
        <p:spPr>
          <a:xfrm xmlns:a="http://schemas.openxmlformats.org/drawingml/2006/main">
            <a:off x="11506196" y="6565176"/>
            <a:ext cx="685804" cy="3651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buNone/>
            </a:pPr>
            <a:fld id="{41DAFBFA-C652-4E4B-AC31-FEFC406FA02E}" type="slidenum">
              <a:t>‹nº›</a:t>
            </a:fld>
          </a:p>
        </p:txBody>
      </p:sp>
    </p:spTree>
  </p:cSld>
</p:sldLayout>
</file>

<file path=ppt/slideLayouts/slideLayout15.xml><?xml version="1.0" encoding="utf-8"?>
<p:sldLayout xmlns:p="http://schemas.openxmlformats.org/presentationml/2006/main" showMasterPhAnim="0" type="blank" preserve="1" userDrawn="1">
  <p:cSld name="Em branco"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6" name="Espaço Reservado para Número de Slide 3">
            <a:extLst xmlns:a="http://schemas.openxmlformats.org/drawingml/2006/main">
              <a:ext uri="{FF2B5EF4-FFF2-40B4-BE49-F238E27FC236}">
                <a16:creationId xmlns:a16="http://schemas.microsoft.com/office/drawing/2014/main" id="{33B1AFA5-9B0B-429B-98BB-60FC2CC169FB}"/>
              </a:ext>
            </a:extLst>
          </p:cNvPr>
          <p:cNvSpPr>
            <a:spLocks xmlns:a="http://schemas.openxmlformats.org/drawingml/2006/main" noGrp="1"/>
          </p:cNvSpPr>
          <p:nvPr>
            <p:ph type="sldNum" idx="10"/>
          </p:nvPr>
        </p:nvSpPr>
        <p:spPr>
          <a:xfrm xmlns:a="http://schemas.openxmlformats.org/drawingml/2006/main">
            <a:off x="11506196" y="6565176"/>
            <a:ext cx="685804" cy="3651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buNone/>
            </a:pPr>
            <a:fld id="{41DAFBFA-C652-4E4B-AC31-FEFC406FA02E}" type="slidenum">
              <a:t>‹nº›</a:t>
            </a:fld>
          </a:p>
        </p:txBody>
      </p:sp>
    </p:spTree>
  </p:cSld>
</p:sldLayout>
</file>

<file path=ppt/slideLayouts/slideLayout16.xml><?xml version="1.0" encoding="utf-8"?>
<p:sldLayout xmlns:p="http://schemas.openxmlformats.org/presentationml/2006/main" showMasterPhAnim="0" preserve="1" userDrawn="1">
  <p:cSld name="1_Blank"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7" name="Picture Placeholder 4">
            <a:extLst xmlns:a="http://schemas.openxmlformats.org/drawingml/2006/main">
              <a:ext uri="{FF2B5EF4-FFF2-40B4-BE49-F238E27FC236}">
                <a16:creationId xmlns:a16="http://schemas.microsoft.com/office/drawing/2014/main" id="{4032E1C8-33F9-4AD3-8F9C-85BAA2F3ABE9}"/>
              </a:ext>
            </a:extLst>
          </p:cNvPr>
          <p:cNvSpPr>
            <a:spLocks xmlns:a="http://schemas.openxmlformats.org/drawingml/2006/main" noGrp="1"/>
          </p:cNvSpPr>
          <p:nvPr>
            <p:ph type="pic" idx="13"/>
          </p:nvPr>
        </p:nvSpPr>
        <p:spPr>
          <a:xfrm xmlns:a="http://schemas.openxmlformats.org/drawingml/2006/main">
            <a:off x="6696457" y="1602221"/>
            <a:ext cx="3315535" cy="3323840"/>
          </a:xfrm>
          <a:prstGeom xmlns:a="http://schemas.openxmlformats.org/drawingml/2006/main" prst="ellipse">
            <a:avLst/>
          </a:prstGeom>
          <a:noFill xmlns:a="http://schemas.openxmlformats.org/drawingml/2006/main"/>
        </p:spPr>
        <p:txBody>
          <a:bodyPr xmlns:a="http://schemas.openxmlformats.org/drawingml/2006/main">
            <a:normAutofit/>
          </a:bodyPr>
          <a:lstStyle xmlns:a="http://schemas.openxmlformats.org/drawingml/2006/main"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 xmlns:a="http://schemas.openxmlformats.org/drawingml/2006/main">
            <a:pPr>
              <a:buNone/>
            </a:pPr>
            <a:r>
              <a:t>Clique no ícone para adicionar uma imagem</a:t>
            </a:r>
          </a:p>
        </p:txBody>
      </p:sp>
      <p:sp>
        <p:nvSpPr>
          <p:cNvPr id="6" name="Espaço Reservado para Número de Slide 3">
            <a:extLst xmlns:a="http://schemas.openxmlformats.org/drawingml/2006/main">
              <a:ext uri="{FF2B5EF4-FFF2-40B4-BE49-F238E27FC236}">
                <a16:creationId xmlns:a16="http://schemas.microsoft.com/office/drawing/2014/main" id="{6561D6BE-2C25-4D25-B602-7C2263027E30}"/>
              </a:ext>
            </a:extLst>
          </p:cNvPr>
          <p:cNvSpPr>
            <a:spLocks xmlns:a="http://schemas.openxmlformats.org/drawingml/2006/main" noGrp="1"/>
          </p:cNvSpPr>
          <p:nvPr>
            <p:ph type="sldNum" idx="10"/>
          </p:nvPr>
        </p:nvSpPr>
        <p:spPr>
          <a:xfrm xmlns:a="http://schemas.openxmlformats.org/drawingml/2006/main">
            <a:off x="11506196" y="6565176"/>
            <a:ext cx="685804" cy="3651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buNone/>
            </a:pPr>
            <a:fld id="{41DAFBFA-C652-4E4B-AC31-FEFC406FA02E}" type="slidenum">
              <a:t>‹nº›</a:t>
            </a:fld>
          </a:p>
        </p:txBody>
      </p:sp>
    </p:spTree>
  </p:cSld>
</p:sldLayout>
</file>

<file path=ppt/slideLayouts/slideLayout2.xml><?xml version="1.0" encoding="utf-8"?>
<p:sldLayout xmlns:p="http://schemas.openxmlformats.org/presentationml/2006/main" showMasterPhAnim="0" type="title" preserve="1" userDrawn="1">
  <p:cSld name="Slide de título"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Title 1">
            <a:extLst xmlns:a="http://schemas.openxmlformats.org/drawingml/2006/main">
              <a:ext uri="{FF2B5EF4-FFF2-40B4-BE49-F238E27FC236}">
                <a16:creationId xmlns:a16="http://schemas.microsoft.com/office/drawing/2014/main" id="{58B8A57E-92B1-4B9A-8870-711E46AF0726}"/>
              </a:ext>
            </a:extLst>
          </p:cNvPr>
          <p:cNvSpPr>
            <a:spLocks xmlns:a="http://schemas.openxmlformats.org/drawingml/2006/main" noGrp="1"/>
          </p:cNvSpPr>
          <p:nvPr>
            <p:ph type="ctrTitle" idx="0"/>
          </p:nvPr>
        </p:nvSpPr>
        <p:spPr>
          <a:xfrm xmlns:a="http://schemas.openxmlformats.org/drawingml/2006/main">
            <a:off x="1524000" y="3138809"/>
            <a:ext cx="9144000" cy="1006474"/>
          </a:xfrm>
        </p:spPr>
        <p:txBody>
          <a:bodyPr xmlns:a="http://schemas.openxmlformats.org/drawingml/2006/main" wrap="none" anchor="ctr"/>
          <a:lstStyle xmlns:a="http://schemas.openxmlformats.org/drawingml/2006/main">
            <a:lvl1pPr marL="0" indent="0" algn="ctr">
              <a:buNone/>
              <a:defRPr sz="5400" b="0" u="none">
                <a:solidFill>
                  <a:schemeClr val="accent1">
                    <a:lumMod val="50000"/>
                  </a:schemeClr>
                </a:solidFill>
                <a:latin typeface="Bebas Neue"/>
                <a:ea typeface="Bebas Neue"/>
                <a:cs typeface="Bebas Neue"/>
              </a:defRPr>
            </a:lvl1pPr>
          </a:lstStyle>
          <a:p xmlns:a="http://schemas.openxmlformats.org/drawingml/2006/main">
            <a:pPr marL="0" algn="ctr">
              <a:buNone/>
            </a:pPr>
            <a:r>
              <a:t>Clique para editar o título mestre</a:t>
            </a:r>
          </a:p>
        </p:txBody>
      </p:sp>
      <p:sp>
        <p:nvSpPr>
          <p:cNvPr id="3" name="Subtitle 2">
            <a:extLst xmlns:a="http://schemas.openxmlformats.org/drawingml/2006/main">
              <a:ext uri="{FF2B5EF4-FFF2-40B4-BE49-F238E27FC236}">
                <a16:creationId xmlns:a16="http://schemas.microsoft.com/office/drawing/2014/main" id="{ADC00D38-EFDE-4532-859A-8CE270F144B7}"/>
              </a:ext>
            </a:extLst>
          </p:cNvPr>
          <p:cNvSpPr>
            <a:spLocks xmlns:a="http://schemas.openxmlformats.org/drawingml/2006/main" noGrp="1"/>
          </p:cNvSpPr>
          <p:nvPr>
            <p:ph type="subTitle" idx="1"/>
          </p:nvPr>
        </p:nvSpPr>
        <p:spPr>
          <a:xfrm xmlns:a="http://schemas.openxmlformats.org/drawingml/2006/main">
            <a:off x="1524000" y="4219624"/>
            <a:ext cx="9144000" cy="313932"/>
          </a:xfrm>
        </p:spPr>
        <p:txBody>
          <a:bodyPr xmlns:a="http://schemas.openxmlformats.org/drawingml/2006/main" wrap="square" anchor="ctr">
            <a:spAutoFit/>
          </a:bodyPr>
          <a:lstStyle xmlns:a="http://schemas.openxmlformats.org/drawingml/2006/main">
            <a:lvl1pPr marL="0" indent="0" algn="ctr">
              <a:buNone/>
              <a:defRPr sz="1600" u="none">
                <a:solidFill>
                  <a:schemeClr val="accent1">
                    <a:lumMod val="50000"/>
                  </a:schemeClr>
                </a:solidFill>
                <a:latin typeface="+mj-lt"/>
                <a:ea typeface="+mj-lt"/>
                <a:cs typeface="+mj-lt"/>
              </a:defRPr>
            </a:lvl1pPr>
          </a:lstStyle>
          <a:p xmlns:a="http://schemas.openxmlformats.org/drawingml/2006/main">
            <a:pPr marL="0" algn="ctr">
              <a:buNone/>
            </a:pPr>
            <a:r>
              <a:t>Clique para editar o estilo do subtítulo mestre</a:t>
            </a:r>
          </a:p>
        </p:txBody>
      </p:sp>
      <p:sp>
        <p:nvSpPr>
          <p:cNvPr id="4" name="Espaço Reservado para Número de Slide 3">
            <a:extLst xmlns:a="http://schemas.openxmlformats.org/drawingml/2006/main">
              <a:ext uri="{FF2B5EF4-FFF2-40B4-BE49-F238E27FC236}">
                <a16:creationId xmlns:a16="http://schemas.microsoft.com/office/drawing/2014/main" id="{EAE2C5BB-D276-4B5C-BA8C-738068E911B8}"/>
              </a:ext>
            </a:extLst>
          </p:cNvPr>
          <p:cNvSpPr>
            <a:spLocks xmlns:a="http://schemas.openxmlformats.org/drawingml/2006/main" noGrp="1"/>
          </p:cNvSpPr>
          <p:nvPr>
            <p:ph type="sldNum" idx="10"/>
          </p:nvPr>
        </p:nvSpPr>
        <p:spPr>
          <a:xfrm xmlns:a="http://schemas.openxmlformats.org/drawingml/2006/main">
            <a:off x="11506196" y="6565176"/>
            <a:ext cx="685804" cy="3651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buNone/>
            </a:pPr>
            <a:fld id="{41DAFBFA-C652-4E4B-AC31-FEFC406FA02E}" type="slidenum">
              <a:t>‹nº›</a:t>
            </a:fld>
          </a:p>
        </p:txBody>
      </p:sp>
    </p:spTree>
  </p:cSld>
</p:sldLayout>
</file>

<file path=ppt/slideLayouts/slideLayout3.xml><?xml version="1.0" encoding="utf-8"?>
<p:sldLayout xmlns:p="http://schemas.openxmlformats.org/presentationml/2006/main" showMasterPhAnim="0" type="obj" preserve="1" userDrawn="1">
  <p:cSld name="Título e conteúdo"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Title 1">
            <a:extLst xmlns:a="http://schemas.openxmlformats.org/drawingml/2006/main">
              <a:ext uri="{FF2B5EF4-FFF2-40B4-BE49-F238E27FC236}">
                <a16:creationId xmlns:a16="http://schemas.microsoft.com/office/drawing/2014/main" id="{0549F97E-F933-4D76-835F-BE95AB29C953}"/>
              </a:ext>
            </a:extLst>
          </p:cNvPr>
          <p:cNvSpPr>
            <a:spLocks xmlns:a="http://schemas.openxmlformats.org/drawingml/2006/main" noGrp="1"/>
          </p:cNvSpPr>
          <p:nvPr>
            <p:ph type="title" idx="0" hasCustomPrompt="1"/>
          </p:nvPr>
        </p:nvSpPr>
        <p:spPr>
          <a:xfrm xmlns:a="http://schemas.openxmlformats.org/drawingml/2006/main">
            <a:off x="647700" y="185255"/>
            <a:ext cx="10896600" cy="727075"/>
          </a:xfrm>
        </p:spPr>
        <p:txBody>
          <a:bodyPr xmlns:a="http://schemas.openxmlformats.org/drawingml/2006/main">
            <a:noAutofit/>
          </a:bodyPr>
          <a:lstStyle xmlns:a="http://schemas.openxmlformats.org/drawingml/2006/main">
            <a:lvl1pPr>
              <a:lnSpc>
                <a:spcPct val="100000"/>
              </a:lnSpc>
              <a:buNone/>
              <a:defRPr sz="3200" b="0">
                <a:solidFill>
                  <a:schemeClr val="tx1"/>
                </a:solidFill>
                <a:latin typeface="Bebas Neue"/>
                <a:ea typeface="Bebas Neue"/>
                <a:cs typeface="Bebas Neue"/>
              </a:defRPr>
            </a:lvl1pPr>
          </a:lstStyle>
          <a:p xmlns:a="http://schemas.openxmlformats.org/drawingml/2006/main">
            <a:pPr>
              <a:buNone/>
            </a:pPr>
            <a:r>
              <a:t>Click To Edit Master Title Style</a:t>
            </a:r>
          </a:p>
        </p:txBody>
      </p:sp>
      <p:sp>
        <p:nvSpPr>
          <p:cNvPr id="3" name="Content Placeholder 2">
            <a:extLst xmlns:a="http://schemas.openxmlformats.org/drawingml/2006/main">
              <a:ext uri="{FF2B5EF4-FFF2-40B4-BE49-F238E27FC236}">
                <a16:creationId xmlns:a16="http://schemas.microsoft.com/office/drawing/2014/main" id="{6667EAD1-E7C2-4241-97DA-73E077636EA6}"/>
              </a:ext>
            </a:extLst>
          </p:cNvPr>
          <p:cNvSpPr>
            <a:spLocks xmlns:a="http://schemas.openxmlformats.org/drawingml/2006/main" noGrp="1"/>
          </p:cNvSpPr>
          <p:nvPr>
            <p:ph idx="1"/>
          </p:nvPr>
        </p:nvSpPr>
        <p:spPr>
          <a:xfrm xmlns:a="http://schemas.openxmlformats.org/drawingml/2006/main">
            <a:off x="596900" y="1201511"/>
            <a:ext cx="10896600" cy="4351338"/>
          </a:xfrm>
        </p:spPr>
        <p:txBody>
          <a:bodyPr xmlns:a="http://schemas.openxmlformats.org/drawingml/2006/main"/>
          <a:lstStyle xmlns:a="http://schemas.openxmlformats.org/drawingml/2006/main">
            <a:lvl1pPr>
              <a:buNone/>
              <a:defRPr>
                <a:solidFill>
                  <a:schemeClr val="tx1"/>
                </a:solidFill>
                <a:latin typeface="+mj-lt"/>
                <a:ea typeface="+mj-lt"/>
                <a:cs typeface="+mj-lt"/>
              </a:defRPr>
            </a:lvl1pPr>
            <a:lvl2pPr>
              <a:buNone/>
              <a:defRPr>
                <a:solidFill>
                  <a:schemeClr val="tx1"/>
                </a:solidFill>
                <a:latin typeface="+mj-lt"/>
                <a:ea typeface="+mj-lt"/>
                <a:cs typeface="+mj-lt"/>
              </a:defRPr>
            </a:lvl2pPr>
            <a:lvl3pPr>
              <a:buNone/>
              <a:defRPr>
                <a:solidFill>
                  <a:schemeClr val="tx1"/>
                </a:solidFill>
                <a:latin typeface="+mj-lt"/>
                <a:ea typeface="+mj-lt"/>
                <a:cs typeface="+mj-lt"/>
              </a:defRPr>
            </a:lvl3pPr>
            <a:lvl4pPr>
              <a:buNone/>
              <a:defRPr>
                <a:solidFill>
                  <a:schemeClr val="tx1"/>
                </a:solidFill>
                <a:latin typeface="+mj-lt"/>
                <a:ea typeface="+mj-lt"/>
                <a:cs typeface="+mj-lt"/>
              </a:defRPr>
            </a:lvl4pPr>
            <a:lvl5pPr>
              <a:buNone/>
              <a:defRPr>
                <a:solidFill>
                  <a:schemeClr val="tx1"/>
                </a:solidFill>
                <a:latin typeface="+mj-lt"/>
                <a:ea typeface="+mj-lt"/>
                <a:cs typeface="+mj-lt"/>
              </a:defRPr>
            </a:lvl5pPr>
          </a:lstStyle>
          <a:p xmlns:a="http://schemas.openxmlformats.org/drawingml/2006/main">
            <a:pPr>
              <a:buNone/>
            </a:pPr>
            <a:r>
              <a:t>Clique para editar o texto mestre</a:t>
            </a:r>
          </a:p>
          <a:p xmlns:a="http://schemas.openxmlformats.org/drawingml/2006/main">
            <a:pPr>
              <a:buNone/>
            </a:pPr>
            <a:r>
              <a:t>Segundo nível</a:t>
            </a:r>
          </a:p>
          <a:p xmlns:a="http://schemas.openxmlformats.org/drawingml/2006/main">
            <a:pPr>
              <a:buNone/>
            </a:pPr>
            <a:r>
              <a:t>Terceiro nível</a:t>
            </a:r>
          </a:p>
          <a:p xmlns:a="http://schemas.openxmlformats.org/drawingml/2006/main">
            <a:pPr>
              <a:buNone/>
            </a:pPr>
            <a:r>
              <a:t>Quarto nível</a:t>
            </a:r>
          </a:p>
          <a:p xmlns:a="http://schemas.openxmlformats.org/drawingml/2006/main">
            <a:pPr>
              <a:buNone/>
            </a:pPr>
            <a:r>
              <a:t>Quinto nível</a:t>
            </a:r>
          </a:p>
        </p:txBody>
      </p:sp>
      <p:sp>
        <p:nvSpPr>
          <p:cNvPr id="10" name="Espaço Reservado para Número de Slide 3">
            <a:extLst xmlns:a="http://schemas.openxmlformats.org/drawingml/2006/main">
              <a:ext uri="{FF2B5EF4-FFF2-40B4-BE49-F238E27FC236}">
                <a16:creationId xmlns:a16="http://schemas.microsoft.com/office/drawing/2014/main" id="{85C4F00F-C13B-41DB-AD16-78B60E4037EF}"/>
              </a:ext>
            </a:extLst>
          </p:cNvPr>
          <p:cNvSpPr>
            <a:spLocks xmlns:a="http://schemas.openxmlformats.org/drawingml/2006/main" noGrp="1"/>
          </p:cNvSpPr>
          <p:nvPr>
            <p:ph type="sldNum" idx="10"/>
          </p:nvPr>
        </p:nvSpPr>
        <p:spPr>
          <a:xfrm xmlns:a="http://schemas.openxmlformats.org/drawingml/2006/main">
            <a:off x="11506196" y="6565176"/>
            <a:ext cx="685804" cy="3651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buNone/>
            </a:pPr>
            <a:fld id="{41DAFBFA-C652-4E4B-AC31-FEFC406FA02E}" type="slidenum">
              <a:t>‹nº›</a:t>
            </a:fld>
          </a:p>
        </p:txBody>
      </p:sp>
    </p:spTree>
  </p:cSld>
</p:sldLayout>
</file>

<file path=ppt/slideLayouts/slideLayout4.xml><?xml version="1.0" encoding="utf-8"?>
<p:sldLayout xmlns:p="http://schemas.openxmlformats.org/presentationml/2006/main" showMasterPhAnim="0" preserve="1" userDrawn="1">
  <p:cSld name="8_Title and Content"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2" name="Picture Placeholder 4">
            <a:extLst xmlns:a="http://schemas.openxmlformats.org/drawingml/2006/main">
              <a:ext uri="{FF2B5EF4-FFF2-40B4-BE49-F238E27FC236}">
                <a16:creationId xmlns:a16="http://schemas.microsoft.com/office/drawing/2014/main" id="{BB54A9D9-0915-40CB-BDA6-729BD5CB70D7}"/>
              </a:ext>
            </a:extLst>
          </p:cNvPr>
          <p:cNvSpPr>
            <a:spLocks xmlns:a="http://schemas.openxmlformats.org/drawingml/2006/main" noGrp="1"/>
          </p:cNvSpPr>
          <p:nvPr>
            <p:ph type="pic" idx="13"/>
          </p:nvPr>
        </p:nvSpPr>
        <p:spPr>
          <a:xfrm xmlns:a="http://schemas.openxmlformats.org/drawingml/2006/main">
            <a:off x="709272" y="1452386"/>
            <a:ext cx="3944796" cy="4448483"/>
          </a:xfrm>
        </p:spPr>
        <p:txBody>
          <a:bodyPr xmlns:a="http://schemas.openxmlformats.org/drawingml/2006/main">
            <a:normAutofit/>
          </a:bodyPr>
          <a:lstStyle xmlns:a="http://schemas.openxmlformats.org/drawingml/2006/main"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 xmlns:a="http://schemas.openxmlformats.org/drawingml/2006/main">
            <a:pPr>
              <a:buNone/>
            </a:pPr>
            <a:r>
              <a:t>Clique no ícone para adicionar uma imagem</a:t>
            </a:r>
          </a:p>
        </p:txBody>
      </p:sp>
      <p:sp>
        <p:nvSpPr>
          <p:cNvPr id="2" name="Title 1">
            <a:extLst xmlns:a="http://schemas.openxmlformats.org/drawingml/2006/main">
              <a:ext uri="{FF2B5EF4-FFF2-40B4-BE49-F238E27FC236}">
                <a16:creationId xmlns:a16="http://schemas.microsoft.com/office/drawing/2014/main" id="{03C69092-B162-4E50-82C5-BA419D72E1A3}"/>
              </a:ext>
            </a:extLst>
          </p:cNvPr>
          <p:cNvSpPr>
            <a:spLocks xmlns:a="http://schemas.openxmlformats.org/drawingml/2006/main" noGrp="1"/>
          </p:cNvSpPr>
          <p:nvPr>
            <p:ph type="title" idx="0" hasCustomPrompt="1"/>
          </p:nvPr>
        </p:nvSpPr>
        <p:spPr>
          <a:xfrm xmlns:a="http://schemas.openxmlformats.org/drawingml/2006/main">
            <a:off x="596900" y="148944"/>
            <a:ext cx="10896600" cy="727075"/>
          </a:xfrm>
        </p:spPr>
        <p:txBody>
          <a:bodyPr xmlns:a="http://schemas.openxmlformats.org/drawingml/2006/main">
            <a:noAutofit/>
          </a:bodyPr>
          <a:lstStyle xmlns:a="http://schemas.openxmlformats.org/drawingml/2006/main">
            <a:lvl1pPr>
              <a:lnSpc>
                <a:spcPct val="100000"/>
              </a:lnSpc>
              <a:buNone/>
              <a:defRPr sz="3200" b="0">
                <a:solidFill>
                  <a:schemeClr val="tx1"/>
                </a:solidFill>
                <a:latin typeface="Bebas Neue"/>
                <a:ea typeface="Bebas Neue"/>
                <a:cs typeface="Bebas Neue"/>
              </a:defRPr>
            </a:lvl1pPr>
          </a:lstStyle>
          <a:p xmlns:a="http://schemas.openxmlformats.org/drawingml/2006/main">
            <a:pPr>
              <a:buNone/>
            </a:pPr>
            <a:r>
              <a:t>Click To Edit Master Title Style</a:t>
            </a:r>
          </a:p>
        </p:txBody>
      </p:sp>
      <p:sp>
        <p:nvSpPr>
          <p:cNvPr id="3" name="Content Placeholder 2">
            <a:extLst xmlns:a="http://schemas.openxmlformats.org/drawingml/2006/main">
              <a:ext uri="{FF2B5EF4-FFF2-40B4-BE49-F238E27FC236}">
                <a16:creationId xmlns:a16="http://schemas.microsoft.com/office/drawing/2014/main" id="{26D55A55-79B2-472B-A313-F41AC72A9DC8}"/>
              </a:ext>
            </a:extLst>
          </p:cNvPr>
          <p:cNvSpPr>
            <a:spLocks xmlns:a="http://schemas.openxmlformats.org/drawingml/2006/main" noGrp="1"/>
          </p:cNvSpPr>
          <p:nvPr>
            <p:ph idx="1"/>
          </p:nvPr>
        </p:nvSpPr>
        <p:spPr>
          <a:xfrm xmlns:a="http://schemas.openxmlformats.org/drawingml/2006/main">
            <a:off x="596900" y="1201511"/>
            <a:ext cx="10896600" cy="4351338"/>
          </a:xfrm>
        </p:spPr>
        <p:txBody>
          <a:bodyPr xmlns:a="http://schemas.openxmlformats.org/drawingml/2006/main"/>
          <a:lstStyle xmlns:a="http://schemas.openxmlformats.org/drawingml/2006/main">
            <a:lvl1pPr>
              <a:buNone/>
              <a:defRPr>
                <a:solidFill>
                  <a:schemeClr val="tx1"/>
                </a:solidFill>
                <a:latin typeface="+mj-lt"/>
                <a:ea typeface="+mj-lt"/>
                <a:cs typeface="+mj-lt"/>
              </a:defRPr>
            </a:lvl1pPr>
            <a:lvl2pPr>
              <a:buNone/>
              <a:defRPr>
                <a:solidFill>
                  <a:schemeClr val="tx1"/>
                </a:solidFill>
                <a:latin typeface="+mj-lt"/>
                <a:ea typeface="+mj-lt"/>
                <a:cs typeface="+mj-lt"/>
              </a:defRPr>
            </a:lvl2pPr>
            <a:lvl3pPr>
              <a:buNone/>
              <a:defRPr>
                <a:solidFill>
                  <a:schemeClr val="tx1"/>
                </a:solidFill>
                <a:latin typeface="+mj-lt"/>
                <a:ea typeface="+mj-lt"/>
                <a:cs typeface="+mj-lt"/>
              </a:defRPr>
            </a:lvl3pPr>
            <a:lvl4pPr>
              <a:buNone/>
              <a:defRPr>
                <a:solidFill>
                  <a:schemeClr val="tx1"/>
                </a:solidFill>
                <a:latin typeface="+mj-lt"/>
                <a:ea typeface="+mj-lt"/>
                <a:cs typeface="+mj-lt"/>
              </a:defRPr>
            </a:lvl4pPr>
            <a:lvl5pPr>
              <a:buNone/>
              <a:defRPr>
                <a:solidFill>
                  <a:schemeClr val="tx1"/>
                </a:solidFill>
                <a:latin typeface="+mj-lt"/>
                <a:ea typeface="+mj-lt"/>
                <a:cs typeface="+mj-lt"/>
              </a:defRPr>
            </a:lvl5pPr>
          </a:lstStyle>
          <a:p xmlns:a="http://schemas.openxmlformats.org/drawingml/2006/main">
            <a:pPr>
              <a:buNone/>
            </a:pPr>
            <a:r>
              <a:t>Clique para editar o texto mestre</a:t>
            </a:r>
          </a:p>
          <a:p xmlns:a="http://schemas.openxmlformats.org/drawingml/2006/main">
            <a:pPr>
              <a:buNone/>
            </a:pPr>
            <a:r>
              <a:t>Segundo nível</a:t>
            </a:r>
          </a:p>
          <a:p xmlns:a="http://schemas.openxmlformats.org/drawingml/2006/main">
            <a:pPr>
              <a:buNone/>
            </a:pPr>
            <a:r>
              <a:t>Terceiro nível</a:t>
            </a:r>
          </a:p>
          <a:p xmlns:a="http://schemas.openxmlformats.org/drawingml/2006/main">
            <a:pPr>
              <a:buNone/>
            </a:pPr>
            <a:r>
              <a:t>Quarto nível</a:t>
            </a:r>
          </a:p>
          <a:p xmlns:a="http://schemas.openxmlformats.org/drawingml/2006/main">
            <a:pPr>
              <a:buNone/>
            </a:pPr>
            <a:r>
              <a:t>Quinto nível</a:t>
            </a:r>
          </a:p>
        </p:txBody>
      </p:sp>
      <p:sp>
        <p:nvSpPr>
          <p:cNvPr id="10" name="Rectangle 9">
            <a:extLst xmlns:a="http://schemas.openxmlformats.org/drawingml/2006/main">
              <a:ext uri="{FF2B5EF4-FFF2-40B4-BE49-F238E27FC236}">
                <a16:creationId xmlns:a16="http://schemas.microsoft.com/office/drawing/2014/main" id="{4CEDD36F-DF1D-4AED-BAF5-813B02C0BB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54068" y="1452386"/>
            <a:ext cx="6982299" cy="4448483"/>
          </a:xfrm>
          <a:prstGeom xmlns:a="http://schemas.openxmlformats.org/drawingml/2006/main" prst="rect">
            <a:avLst/>
          </a:prstGeom>
          <a:gradFill xmlns:a="http://schemas.openxmlformats.org/drawingml/2006/main">
            <a:gsLst>
              <a:gs pos="0">
                <a:schemeClr val="accent1">
                  <a:lumMod val="50000"/>
                </a:schemeClr>
              </a:gs>
              <a:gs pos="100000">
                <a:srgbClr val="00B050"/>
              </a:gs>
            </a:gsLst>
            <a:lin ang="5400000" scaled="1"/>
          </a:gradFill>
          <a:ln xmlns:a="http://schemas.openxmlformats.org/drawingml/2006/main">
            <a:noFill/>
          </a:ln>
        </p:spPr>
        <p:style>
          <a:lnRef xmlns:a="http://schemas.openxmlformats.org/drawingml/2006/main" idx="2">
            <a:schemeClr val="accent1">
              <a:shade val="50000"/>
            </a:schemeClr>
          </a:lnRef>
          <a:fillRef xmlns:a="http://schemas.openxmlformats.org/drawingml/2006/main" idx="1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lt1"/>
          </a:fontRef>
        </p:style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buNone/>
            </a:pPr>
          </a:p>
        </p:txBody>
      </p:sp>
      <p:sp>
        <p:nvSpPr>
          <p:cNvPr id="11" name="Espaço Reservado para Número de Slide 3">
            <a:extLst xmlns:a="http://schemas.openxmlformats.org/drawingml/2006/main">
              <a:ext uri="{FF2B5EF4-FFF2-40B4-BE49-F238E27FC236}">
                <a16:creationId xmlns:a16="http://schemas.microsoft.com/office/drawing/2014/main" id="{3D940187-DD55-4A55-8C86-E7CD420C2543}"/>
              </a:ext>
            </a:extLst>
          </p:cNvPr>
          <p:cNvSpPr>
            <a:spLocks xmlns:a="http://schemas.openxmlformats.org/drawingml/2006/main" noGrp="1"/>
          </p:cNvSpPr>
          <p:nvPr>
            <p:ph type="sldNum" idx="10"/>
          </p:nvPr>
        </p:nvSpPr>
        <p:spPr>
          <a:xfrm xmlns:a="http://schemas.openxmlformats.org/drawingml/2006/main">
            <a:off x="11506196" y="6565176"/>
            <a:ext cx="685804" cy="3651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buNone/>
            </a:pPr>
            <a:fld id="{41DAFBFA-C652-4E4B-AC31-FEFC406FA02E}" type="slidenum">
              <a:t>‹nº›</a:t>
            </a:fld>
          </a:p>
        </p:txBody>
      </p:sp>
    </p:spTree>
  </p:cSld>
</p:sldLayout>
</file>

<file path=ppt/slideLayouts/slideLayout5.xml><?xml version="1.0" encoding="utf-8"?>
<p:sldLayout xmlns:p="http://schemas.openxmlformats.org/presentationml/2006/main" showMasterPhAnim="0" preserve="1" userDrawn="1">
  <p:cSld name="7_Title and Content"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3" name="Content Placeholder 2">
            <a:extLst xmlns:a="http://schemas.openxmlformats.org/drawingml/2006/main">
              <a:ext uri="{FF2B5EF4-FFF2-40B4-BE49-F238E27FC236}">
                <a16:creationId xmlns:a16="http://schemas.microsoft.com/office/drawing/2014/main" id="{10ED7E94-B2C2-4104-A5B7-BB737F37FE70}"/>
              </a:ext>
            </a:extLst>
          </p:cNvPr>
          <p:cNvSpPr>
            <a:spLocks xmlns:a="http://schemas.openxmlformats.org/drawingml/2006/main" noGrp="1"/>
          </p:cNvSpPr>
          <p:nvPr>
            <p:ph idx="1"/>
          </p:nvPr>
        </p:nvSpPr>
        <p:spPr>
          <a:xfrm xmlns:a="http://schemas.openxmlformats.org/drawingml/2006/main">
            <a:off x="596900" y="1201511"/>
            <a:ext cx="10896600" cy="4351338"/>
          </a:xfrm>
        </p:spPr>
        <p:txBody>
          <a:bodyPr xmlns:a="http://schemas.openxmlformats.org/drawingml/2006/main"/>
          <a:lstStyle xmlns:a="http://schemas.openxmlformats.org/drawingml/2006/main">
            <a:lvl1pPr>
              <a:buNone/>
              <a:defRPr>
                <a:solidFill>
                  <a:schemeClr val="tx1"/>
                </a:solidFill>
                <a:latin typeface="+mj-lt"/>
                <a:ea typeface="+mj-lt"/>
                <a:cs typeface="+mj-lt"/>
              </a:defRPr>
            </a:lvl1pPr>
            <a:lvl2pPr>
              <a:buNone/>
              <a:defRPr>
                <a:solidFill>
                  <a:schemeClr val="tx1"/>
                </a:solidFill>
                <a:latin typeface="+mj-lt"/>
                <a:ea typeface="+mj-lt"/>
                <a:cs typeface="+mj-lt"/>
              </a:defRPr>
            </a:lvl2pPr>
            <a:lvl3pPr>
              <a:buNone/>
              <a:defRPr>
                <a:solidFill>
                  <a:schemeClr val="tx1"/>
                </a:solidFill>
                <a:latin typeface="+mj-lt"/>
                <a:ea typeface="+mj-lt"/>
                <a:cs typeface="+mj-lt"/>
              </a:defRPr>
            </a:lvl3pPr>
            <a:lvl4pPr>
              <a:buNone/>
              <a:defRPr>
                <a:solidFill>
                  <a:schemeClr val="tx1"/>
                </a:solidFill>
                <a:latin typeface="+mj-lt"/>
                <a:ea typeface="+mj-lt"/>
                <a:cs typeface="+mj-lt"/>
              </a:defRPr>
            </a:lvl4pPr>
            <a:lvl5pPr>
              <a:buNone/>
              <a:defRPr>
                <a:solidFill>
                  <a:schemeClr val="tx1"/>
                </a:solidFill>
                <a:latin typeface="+mj-lt"/>
                <a:ea typeface="+mj-lt"/>
                <a:cs typeface="+mj-lt"/>
              </a:defRPr>
            </a:lvl5pPr>
          </a:lstStyle>
          <a:p xmlns:a="http://schemas.openxmlformats.org/drawingml/2006/main">
            <a:pPr>
              <a:buNone/>
            </a:pPr>
            <a:r>
              <a:t>Clique para editar o texto mestre</a:t>
            </a:r>
          </a:p>
          <a:p xmlns:a="http://schemas.openxmlformats.org/drawingml/2006/main">
            <a:pPr>
              <a:buNone/>
            </a:pPr>
            <a:r>
              <a:t>Segundo nível</a:t>
            </a:r>
          </a:p>
          <a:p xmlns:a="http://schemas.openxmlformats.org/drawingml/2006/main">
            <a:pPr>
              <a:buNone/>
            </a:pPr>
            <a:r>
              <a:t>Terceiro nível</a:t>
            </a:r>
          </a:p>
          <a:p xmlns:a="http://schemas.openxmlformats.org/drawingml/2006/main">
            <a:pPr>
              <a:buNone/>
            </a:pPr>
            <a:r>
              <a:t>Quarto nível</a:t>
            </a:r>
          </a:p>
          <a:p xmlns:a="http://schemas.openxmlformats.org/drawingml/2006/main">
            <a:pPr>
              <a:buNone/>
            </a:pPr>
            <a:r>
              <a:t>Quinto nível</a:t>
            </a:r>
          </a:p>
        </p:txBody>
      </p:sp>
      <p:sp>
        <p:nvSpPr>
          <p:cNvPr id="10" name="Rectangle 9">
            <a:extLst xmlns:a="http://schemas.openxmlformats.org/drawingml/2006/main">
              <a:ext uri="{FF2B5EF4-FFF2-40B4-BE49-F238E27FC236}">
                <a16:creationId xmlns:a16="http://schemas.microsoft.com/office/drawing/2014/main" id="{A84090E3-7A86-4B98-8C14-15A9DA36B8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1974484" y="1820030"/>
            <a:ext cx="1548270" cy="1784208"/>
          </a:xfrm>
          <a:prstGeom xmlns:a="http://schemas.openxmlformats.org/drawingml/2006/main" prst="rect">
            <a:avLst/>
          </a:prstGeom>
          <a:solidFill xmlns:a="http://schemas.openxmlformats.org/drawingml/2006/main">
            <a:schemeClr val="bg1">
              <a:lumMod val="85000"/>
            </a:schemeClr>
          </a:solidFill>
          <a:ln xmlns:a="http://schemas.openxmlformats.org/drawingml/2006/main">
            <a:noFill/>
          </a:ln>
        </p:spPr>
        <p:style>
          <a:lnRef xmlns:a="http://schemas.openxmlformats.org/drawingml/2006/main" idx="2">
            <a:schemeClr val="accent1">
              <a:shade val="50000"/>
            </a:schemeClr>
          </a:lnRef>
          <a:fillRef xmlns:a="http://schemas.openxmlformats.org/drawingml/2006/main" idx="1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lt1"/>
          </a:fontRef>
        </p:style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buNone/>
            </a:pPr>
          </a:p>
        </p:txBody>
      </p:sp>
      <p:sp>
        <p:nvSpPr>
          <p:cNvPr id="11" name="Rectangle 10">
            <a:extLst xmlns:a="http://schemas.openxmlformats.org/drawingml/2006/main">
              <a:ext uri="{FF2B5EF4-FFF2-40B4-BE49-F238E27FC236}">
                <a16:creationId xmlns:a16="http://schemas.microsoft.com/office/drawing/2014/main" id="{87069920-AF67-416E-9724-3472F9F23B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2044860" y="1907600"/>
            <a:ext cx="1407518" cy="1622007"/>
          </a:xfrm>
          <a:prstGeom xmlns:a="http://schemas.openxmlformats.org/drawingml/2006/main" prst="rect">
            <a:avLst/>
          </a:prstGeom>
          <a:solidFill xmlns:a="http://schemas.openxmlformats.org/drawingml/2006/main">
            <a:schemeClr val="bg1"/>
          </a:solidFill>
          <a:ln xmlns:a="http://schemas.openxmlformats.org/drawingml/2006/main">
            <a:noFill/>
          </a:ln>
        </p:spPr>
        <p:style>
          <a:lnRef xmlns:a="http://schemas.openxmlformats.org/drawingml/2006/main" idx="2">
            <a:schemeClr val="accent1">
              <a:shade val="50000"/>
            </a:schemeClr>
          </a:lnRef>
          <a:fillRef xmlns:a="http://schemas.openxmlformats.org/drawingml/2006/main" idx="1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lt1"/>
          </a:fontRef>
        </p:style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buNone/>
            </a:pPr>
          </a:p>
        </p:txBody>
      </p:sp>
      <p:sp>
        <p:nvSpPr>
          <p:cNvPr id="12" name="Rectangle 11">
            <a:extLst xmlns:a="http://schemas.openxmlformats.org/drawingml/2006/main">
              <a:ext uri="{FF2B5EF4-FFF2-40B4-BE49-F238E27FC236}">
                <a16:creationId xmlns:a16="http://schemas.microsoft.com/office/drawing/2014/main" id="{AF368729-EDF0-4A62-83BA-6F34AA22A4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4260484" y="1820030"/>
            <a:ext cx="1548270" cy="1784208"/>
          </a:xfrm>
          <a:prstGeom xmlns:a="http://schemas.openxmlformats.org/drawingml/2006/main" prst="rect">
            <a:avLst/>
          </a:prstGeom>
          <a:solidFill xmlns:a="http://schemas.openxmlformats.org/drawingml/2006/main">
            <a:schemeClr val="bg1">
              <a:lumMod val="85000"/>
            </a:schemeClr>
          </a:solidFill>
          <a:ln xmlns:a="http://schemas.openxmlformats.org/drawingml/2006/main">
            <a:noFill/>
          </a:ln>
        </p:spPr>
        <p:style>
          <a:lnRef xmlns:a="http://schemas.openxmlformats.org/drawingml/2006/main" idx="2">
            <a:schemeClr val="accent1">
              <a:shade val="50000"/>
            </a:schemeClr>
          </a:lnRef>
          <a:fillRef xmlns:a="http://schemas.openxmlformats.org/drawingml/2006/main" idx="1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lt1"/>
          </a:fontRef>
        </p:style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buNone/>
            </a:pPr>
          </a:p>
        </p:txBody>
      </p:sp>
      <p:sp>
        <p:nvSpPr>
          <p:cNvPr id="13" name="Rectangle 12">
            <a:extLst xmlns:a="http://schemas.openxmlformats.org/drawingml/2006/main">
              <a:ext uri="{FF2B5EF4-FFF2-40B4-BE49-F238E27FC236}">
                <a16:creationId xmlns:a16="http://schemas.microsoft.com/office/drawing/2014/main" id="{3B62097B-BE25-40B3-90CD-651C38A590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4330860" y="1907600"/>
            <a:ext cx="1407518" cy="1622007"/>
          </a:xfrm>
          <a:prstGeom xmlns:a="http://schemas.openxmlformats.org/drawingml/2006/main" prst="rect">
            <a:avLst/>
          </a:prstGeom>
          <a:solidFill xmlns:a="http://schemas.openxmlformats.org/drawingml/2006/main">
            <a:schemeClr val="bg1"/>
          </a:solidFill>
          <a:ln xmlns:a="http://schemas.openxmlformats.org/drawingml/2006/main">
            <a:noFill/>
          </a:ln>
        </p:spPr>
        <p:style>
          <a:lnRef xmlns:a="http://schemas.openxmlformats.org/drawingml/2006/main" idx="2">
            <a:schemeClr val="accent1">
              <a:shade val="50000"/>
            </a:schemeClr>
          </a:lnRef>
          <a:fillRef xmlns:a="http://schemas.openxmlformats.org/drawingml/2006/main" idx="1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lt1"/>
          </a:fontRef>
        </p:style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buNone/>
            </a:pPr>
          </a:p>
        </p:txBody>
      </p:sp>
      <p:sp>
        <p:nvSpPr>
          <p:cNvPr id="14" name="Rectangle 13">
            <a:extLst xmlns:a="http://schemas.openxmlformats.org/drawingml/2006/main">
              <a:ext uri="{FF2B5EF4-FFF2-40B4-BE49-F238E27FC236}">
                <a16:creationId xmlns:a16="http://schemas.microsoft.com/office/drawing/2014/main" id="{1AFF34AE-7958-4632-A51F-9B5B1FC1DD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6532348" y="1820030"/>
            <a:ext cx="1548270" cy="1784208"/>
          </a:xfrm>
          <a:prstGeom xmlns:a="http://schemas.openxmlformats.org/drawingml/2006/main" prst="rect">
            <a:avLst/>
          </a:prstGeom>
          <a:solidFill xmlns:a="http://schemas.openxmlformats.org/drawingml/2006/main">
            <a:schemeClr val="bg1">
              <a:lumMod val="85000"/>
            </a:schemeClr>
          </a:solidFill>
          <a:ln xmlns:a="http://schemas.openxmlformats.org/drawingml/2006/main">
            <a:noFill/>
          </a:ln>
        </p:spPr>
        <p:style>
          <a:lnRef xmlns:a="http://schemas.openxmlformats.org/drawingml/2006/main" idx="2">
            <a:schemeClr val="accent1">
              <a:shade val="50000"/>
            </a:schemeClr>
          </a:lnRef>
          <a:fillRef xmlns:a="http://schemas.openxmlformats.org/drawingml/2006/main" idx="1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lt1"/>
          </a:fontRef>
        </p:style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buNone/>
            </a:pPr>
          </a:p>
        </p:txBody>
      </p:sp>
      <p:sp>
        <p:nvSpPr>
          <p:cNvPr id="15" name="Rectangle 14">
            <a:extLst xmlns:a="http://schemas.openxmlformats.org/drawingml/2006/main">
              <a:ext uri="{FF2B5EF4-FFF2-40B4-BE49-F238E27FC236}">
                <a16:creationId xmlns:a16="http://schemas.microsoft.com/office/drawing/2014/main" id="{3C88624C-319D-40A2-ACD6-F8134E72DE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6602724" y="1907600"/>
            <a:ext cx="1407518" cy="1622007"/>
          </a:xfrm>
          <a:prstGeom xmlns:a="http://schemas.openxmlformats.org/drawingml/2006/main" prst="rect">
            <a:avLst/>
          </a:prstGeom>
          <a:solidFill xmlns:a="http://schemas.openxmlformats.org/drawingml/2006/main">
            <a:schemeClr val="bg1"/>
          </a:solidFill>
          <a:ln xmlns:a="http://schemas.openxmlformats.org/drawingml/2006/main">
            <a:noFill/>
          </a:ln>
        </p:spPr>
        <p:style>
          <a:lnRef xmlns:a="http://schemas.openxmlformats.org/drawingml/2006/main" idx="2">
            <a:schemeClr val="accent1">
              <a:shade val="50000"/>
            </a:schemeClr>
          </a:lnRef>
          <a:fillRef xmlns:a="http://schemas.openxmlformats.org/drawingml/2006/main" idx="1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lt1"/>
          </a:fontRef>
        </p:style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buNone/>
            </a:pPr>
          </a:p>
        </p:txBody>
      </p:sp>
      <p:sp>
        <p:nvSpPr>
          <p:cNvPr id="16" name="Rectangle 15">
            <a:extLst xmlns:a="http://schemas.openxmlformats.org/drawingml/2006/main">
              <a:ext uri="{FF2B5EF4-FFF2-40B4-BE49-F238E27FC236}">
                <a16:creationId xmlns:a16="http://schemas.microsoft.com/office/drawing/2014/main" id="{CF625651-92F7-45E4-AF01-045240E99F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8724055" y="1820030"/>
            <a:ext cx="1548270" cy="1784208"/>
          </a:xfrm>
          <a:prstGeom xmlns:a="http://schemas.openxmlformats.org/drawingml/2006/main" prst="rect">
            <a:avLst/>
          </a:prstGeom>
          <a:solidFill xmlns:a="http://schemas.openxmlformats.org/drawingml/2006/main">
            <a:schemeClr val="bg1">
              <a:lumMod val="85000"/>
            </a:schemeClr>
          </a:solidFill>
          <a:ln xmlns:a="http://schemas.openxmlformats.org/drawingml/2006/main">
            <a:noFill/>
          </a:ln>
        </p:spPr>
        <p:style>
          <a:lnRef xmlns:a="http://schemas.openxmlformats.org/drawingml/2006/main" idx="2">
            <a:schemeClr val="accent1">
              <a:shade val="50000"/>
            </a:schemeClr>
          </a:lnRef>
          <a:fillRef xmlns:a="http://schemas.openxmlformats.org/drawingml/2006/main" idx="1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lt1"/>
          </a:fontRef>
        </p:style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buNone/>
            </a:pPr>
          </a:p>
        </p:txBody>
      </p:sp>
      <p:sp>
        <p:nvSpPr>
          <p:cNvPr id="17" name="Rectangle 16">
            <a:extLst xmlns:a="http://schemas.openxmlformats.org/drawingml/2006/main">
              <a:ext uri="{FF2B5EF4-FFF2-40B4-BE49-F238E27FC236}">
                <a16:creationId xmlns:a16="http://schemas.microsoft.com/office/drawing/2014/main" id="{0311337D-E73E-48B8-A848-3724D664CF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8794431" y="1907600"/>
            <a:ext cx="1407518" cy="1622007"/>
          </a:xfrm>
          <a:prstGeom xmlns:a="http://schemas.openxmlformats.org/drawingml/2006/main" prst="rect">
            <a:avLst/>
          </a:prstGeom>
          <a:solidFill xmlns:a="http://schemas.openxmlformats.org/drawingml/2006/main">
            <a:schemeClr val="bg1"/>
          </a:solidFill>
          <a:ln xmlns:a="http://schemas.openxmlformats.org/drawingml/2006/main">
            <a:noFill/>
          </a:ln>
        </p:spPr>
        <p:style>
          <a:lnRef xmlns:a="http://schemas.openxmlformats.org/drawingml/2006/main" idx="2">
            <a:schemeClr val="accent1">
              <a:shade val="50000"/>
            </a:schemeClr>
          </a:lnRef>
          <a:fillRef xmlns:a="http://schemas.openxmlformats.org/drawingml/2006/main" idx="1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lt1"/>
          </a:fontRef>
        </p:style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buNone/>
            </a:pPr>
          </a:p>
        </p:txBody>
      </p:sp>
      <p:sp>
        <p:nvSpPr>
          <p:cNvPr id="2" name="Title 1">
            <a:extLst xmlns:a="http://schemas.openxmlformats.org/drawingml/2006/main">
              <a:ext uri="{FF2B5EF4-FFF2-40B4-BE49-F238E27FC236}">
                <a16:creationId xmlns:a16="http://schemas.microsoft.com/office/drawing/2014/main" id="{F9FDDB20-EA5C-49FC-AFD9-7BD7E16A6A40}"/>
              </a:ext>
            </a:extLst>
          </p:cNvPr>
          <p:cNvSpPr>
            <a:spLocks xmlns:a="http://schemas.openxmlformats.org/drawingml/2006/main" noGrp="1"/>
          </p:cNvSpPr>
          <p:nvPr>
            <p:ph type="title" idx="0" hasCustomPrompt="1"/>
          </p:nvPr>
        </p:nvSpPr>
        <p:spPr>
          <a:xfrm xmlns:a="http://schemas.openxmlformats.org/drawingml/2006/main">
            <a:off x="584200" y="207285"/>
            <a:ext cx="10896600" cy="727075"/>
          </a:xfrm>
        </p:spPr>
        <p:txBody>
          <a:bodyPr xmlns:a="http://schemas.openxmlformats.org/drawingml/2006/main">
            <a:noAutofit/>
          </a:bodyPr>
          <a:lstStyle xmlns:a="http://schemas.openxmlformats.org/drawingml/2006/main">
            <a:lvl1pPr>
              <a:lnSpc>
                <a:spcPct val="100000"/>
              </a:lnSpc>
              <a:buNone/>
              <a:defRPr sz="3200" b="0">
                <a:solidFill>
                  <a:schemeClr val="tx1"/>
                </a:solidFill>
                <a:latin typeface="Bebas Neue"/>
                <a:ea typeface="Bebas Neue"/>
                <a:cs typeface="Bebas Neue"/>
              </a:defRPr>
            </a:lvl1pPr>
          </a:lstStyle>
          <a:p xmlns:a="http://schemas.openxmlformats.org/drawingml/2006/main">
            <a:pPr>
              <a:buNone/>
            </a:pPr>
            <a:r>
              <a:t>Click To Edit Master Title Style</a:t>
            </a:r>
          </a:p>
        </p:txBody>
      </p:sp>
      <p:sp>
        <p:nvSpPr>
          <p:cNvPr id="22" name="Picture Placeholder 4">
            <a:extLst xmlns:a="http://schemas.openxmlformats.org/drawingml/2006/main">
              <a:ext uri="{FF2B5EF4-FFF2-40B4-BE49-F238E27FC236}">
                <a16:creationId xmlns:a16="http://schemas.microsoft.com/office/drawing/2014/main" id="{850DED83-C050-4C9D-9E57-7B4F12067570}"/>
              </a:ext>
            </a:extLst>
          </p:cNvPr>
          <p:cNvSpPr>
            <a:spLocks xmlns:a="http://schemas.openxmlformats.org/drawingml/2006/main" noGrp="1"/>
          </p:cNvSpPr>
          <p:nvPr>
            <p:ph type="pic" idx="13"/>
          </p:nvPr>
        </p:nvSpPr>
        <p:spPr>
          <a:xfrm xmlns:a="http://schemas.openxmlformats.org/drawingml/2006/main">
            <a:off x="2132329" y="1986692"/>
            <a:ext cx="1254909" cy="1456125"/>
          </a:xfrm>
        </p:spPr>
        <p:txBody>
          <a:bodyPr xmlns:a="http://schemas.openxmlformats.org/drawingml/2006/main">
            <a:normAutofit/>
          </a:bodyPr>
          <a:lstStyle xmlns:a="http://schemas.openxmlformats.org/drawingml/2006/main"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 xmlns:a="http://schemas.openxmlformats.org/drawingml/2006/main">
            <a:pPr>
              <a:buNone/>
            </a:pPr>
            <a:r>
              <a:t>Clique no ícone para adicionar uma imagem</a:t>
            </a:r>
          </a:p>
        </p:txBody>
      </p:sp>
      <p:sp>
        <p:nvSpPr>
          <p:cNvPr id="23" name="Picture Placeholder 4">
            <a:extLst xmlns:a="http://schemas.openxmlformats.org/drawingml/2006/main">
              <a:ext uri="{FF2B5EF4-FFF2-40B4-BE49-F238E27FC236}">
                <a16:creationId xmlns:a16="http://schemas.microsoft.com/office/drawing/2014/main" id="{4FCF8956-1729-4C80-8F7C-EDA9740489E4}"/>
              </a:ext>
            </a:extLst>
          </p:cNvPr>
          <p:cNvSpPr>
            <a:spLocks xmlns:a="http://schemas.openxmlformats.org/drawingml/2006/main" noGrp="1"/>
          </p:cNvSpPr>
          <p:nvPr>
            <p:ph type="pic" idx="14"/>
          </p:nvPr>
        </p:nvSpPr>
        <p:spPr>
          <a:xfrm xmlns:a="http://schemas.openxmlformats.org/drawingml/2006/main">
            <a:off x="4405874" y="1986692"/>
            <a:ext cx="1254909" cy="1456125"/>
          </a:xfrm>
        </p:spPr>
        <p:txBody>
          <a:bodyPr xmlns:a="http://schemas.openxmlformats.org/drawingml/2006/main">
            <a:normAutofit/>
          </a:bodyPr>
          <a:lstStyle xmlns:a="http://schemas.openxmlformats.org/drawingml/2006/main"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 xmlns:a="http://schemas.openxmlformats.org/drawingml/2006/main">
            <a:pPr>
              <a:buNone/>
            </a:pPr>
            <a:r>
              <a:t>Clique no ícone para adicionar uma imagem</a:t>
            </a:r>
          </a:p>
        </p:txBody>
      </p:sp>
      <p:sp>
        <p:nvSpPr>
          <p:cNvPr id="24" name="Picture Placeholder 4">
            <a:extLst xmlns:a="http://schemas.openxmlformats.org/drawingml/2006/main">
              <a:ext uri="{FF2B5EF4-FFF2-40B4-BE49-F238E27FC236}">
                <a16:creationId xmlns:a16="http://schemas.microsoft.com/office/drawing/2014/main" id="{19E6B6A2-E8F6-4C67-9CA9-B02A1A12E244}"/>
              </a:ext>
            </a:extLst>
          </p:cNvPr>
          <p:cNvSpPr>
            <a:spLocks xmlns:a="http://schemas.openxmlformats.org/drawingml/2006/main" noGrp="1"/>
          </p:cNvSpPr>
          <p:nvPr>
            <p:ph type="pic" idx="15"/>
          </p:nvPr>
        </p:nvSpPr>
        <p:spPr>
          <a:xfrm xmlns:a="http://schemas.openxmlformats.org/drawingml/2006/main">
            <a:off x="6679027" y="1986692"/>
            <a:ext cx="1254909" cy="1456125"/>
          </a:xfrm>
        </p:spPr>
        <p:txBody>
          <a:bodyPr xmlns:a="http://schemas.openxmlformats.org/drawingml/2006/main">
            <a:normAutofit/>
          </a:bodyPr>
          <a:lstStyle xmlns:a="http://schemas.openxmlformats.org/drawingml/2006/main"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 xmlns:a="http://schemas.openxmlformats.org/drawingml/2006/main">
            <a:pPr>
              <a:buNone/>
            </a:pPr>
            <a:r>
              <a:t>Clique no ícone para adicionar uma imagem</a:t>
            </a:r>
          </a:p>
        </p:txBody>
      </p:sp>
      <p:sp>
        <p:nvSpPr>
          <p:cNvPr id="25" name="Picture Placeholder 4">
            <a:extLst xmlns:a="http://schemas.openxmlformats.org/drawingml/2006/main">
              <a:ext uri="{FF2B5EF4-FFF2-40B4-BE49-F238E27FC236}">
                <a16:creationId xmlns:a16="http://schemas.microsoft.com/office/drawing/2014/main" id="{439A3B35-472C-4009-A2F3-DB2387AC90B6}"/>
              </a:ext>
            </a:extLst>
          </p:cNvPr>
          <p:cNvSpPr>
            <a:spLocks xmlns:a="http://schemas.openxmlformats.org/drawingml/2006/main" noGrp="1"/>
          </p:cNvSpPr>
          <p:nvPr>
            <p:ph type="pic" idx="16"/>
          </p:nvPr>
        </p:nvSpPr>
        <p:spPr>
          <a:xfrm xmlns:a="http://schemas.openxmlformats.org/drawingml/2006/main">
            <a:off x="8867654" y="1986692"/>
            <a:ext cx="1254909" cy="1456125"/>
          </a:xfrm>
        </p:spPr>
        <p:txBody>
          <a:bodyPr xmlns:a="http://schemas.openxmlformats.org/drawingml/2006/main">
            <a:normAutofit/>
          </a:bodyPr>
          <a:lstStyle xmlns:a="http://schemas.openxmlformats.org/drawingml/2006/main"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 xmlns:a="http://schemas.openxmlformats.org/drawingml/2006/main">
            <a:pPr>
              <a:buNone/>
            </a:pPr>
            <a:r>
              <a:t>Clique no ícone para adicionar uma imagem</a:t>
            </a:r>
          </a:p>
        </p:txBody>
      </p:sp>
      <p:sp>
        <p:nvSpPr>
          <p:cNvPr id="21" name="Espaço Reservado para Número de Slide 3">
            <a:extLst xmlns:a="http://schemas.openxmlformats.org/drawingml/2006/main">
              <a:ext uri="{FF2B5EF4-FFF2-40B4-BE49-F238E27FC236}">
                <a16:creationId xmlns:a16="http://schemas.microsoft.com/office/drawing/2014/main" id="{F80F0284-6BF8-4A07-B7FE-BFDB176BAAA9}"/>
              </a:ext>
            </a:extLst>
          </p:cNvPr>
          <p:cNvSpPr>
            <a:spLocks xmlns:a="http://schemas.openxmlformats.org/drawingml/2006/main" noGrp="1"/>
          </p:cNvSpPr>
          <p:nvPr>
            <p:ph type="sldNum" idx="10"/>
          </p:nvPr>
        </p:nvSpPr>
        <p:spPr>
          <a:xfrm xmlns:a="http://schemas.openxmlformats.org/drawingml/2006/main">
            <a:off x="11506196" y="6565176"/>
            <a:ext cx="685804" cy="3651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buNone/>
            </a:pPr>
            <a:fld id="{41DAFBFA-C652-4E4B-AC31-FEFC406FA02E}" type="slidenum">
              <a:t>‹nº›</a:t>
            </a:fld>
          </a:p>
        </p:txBody>
      </p:sp>
    </p:spTree>
  </p:cSld>
</p:sldLayout>
</file>

<file path=ppt/slideLayouts/slideLayout6.xml><?xml version="1.0" encoding="utf-8"?>
<p:sldLayout xmlns:p="http://schemas.openxmlformats.org/presentationml/2006/main" showMasterPhAnim="0" preserve="1" userDrawn="1">
  <p:cSld name="6_Title and Content"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1" name="Picture Placeholder 4">
            <a:extLst xmlns:a="http://schemas.openxmlformats.org/drawingml/2006/main">
              <a:ext uri="{FF2B5EF4-FFF2-40B4-BE49-F238E27FC236}">
                <a16:creationId xmlns:a16="http://schemas.microsoft.com/office/drawing/2014/main" id="{9B0E497B-E83F-47CF-A90A-BF354A94F82B}"/>
              </a:ext>
            </a:extLst>
          </p:cNvPr>
          <p:cNvSpPr>
            <a:spLocks xmlns:a="http://schemas.openxmlformats.org/drawingml/2006/main" noGrp="1"/>
          </p:cNvSpPr>
          <p:nvPr>
            <p:ph type="pic" idx="13"/>
          </p:nvPr>
        </p:nvSpPr>
        <p:spPr>
          <a:xfrm xmlns:a="http://schemas.openxmlformats.org/drawingml/2006/main">
            <a:off x="5140204" y="2470073"/>
            <a:ext cx="2100174" cy="2100174"/>
          </a:xfrm>
          <a:prstGeom xmlns:a="http://schemas.openxmlformats.org/drawingml/2006/main" prst="ellipse">
            <a:avLst/>
          </a:prstGeom>
          <a:noFill xmlns:a="http://schemas.openxmlformats.org/drawingml/2006/main"/>
        </p:spPr>
        <p:txBody>
          <a:bodyPr xmlns:a="http://schemas.openxmlformats.org/drawingml/2006/main">
            <a:normAutofit/>
          </a:bodyPr>
          <a:lstStyle xmlns:a="http://schemas.openxmlformats.org/drawingml/2006/main"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 xmlns:a="http://schemas.openxmlformats.org/drawingml/2006/main">
            <a:pPr>
              <a:buNone/>
            </a:pPr>
            <a:r>
              <a:t>Clique no ícone para adicionar uma imagem</a:t>
            </a:r>
          </a:p>
        </p:txBody>
      </p:sp>
      <p:sp>
        <p:nvSpPr>
          <p:cNvPr id="2" name="Title 1">
            <a:extLst xmlns:a="http://schemas.openxmlformats.org/drawingml/2006/main">
              <a:ext uri="{FF2B5EF4-FFF2-40B4-BE49-F238E27FC236}">
                <a16:creationId xmlns:a16="http://schemas.microsoft.com/office/drawing/2014/main" id="{7A774CA2-46EF-41DE-88E8-401CCB72A908}"/>
              </a:ext>
            </a:extLst>
          </p:cNvPr>
          <p:cNvSpPr>
            <a:spLocks xmlns:a="http://schemas.openxmlformats.org/drawingml/2006/main" noGrp="1"/>
          </p:cNvSpPr>
          <p:nvPr>
            <p:ph type="title" idx="0" hasCustomPrompt="1"/>
          </p:nvPr>
        </p:nvSpPr>
        <p:spPr>
          <a:xfrm xmlns:a="http://schemas.openxmlformats.org/drawingml/2006/main">
            <a:off x="584200" y="207285"/>
            <a:ext cx="10896600" cy="727075"/>
          </a:xfrm>
        </p:spPr>
        <p:txBody>
          <a:bodyPr xmlns:a="http://schemas.openxmlformats.org/drawingml/2006/main">
            <a:noAutofit/>
          </a:bodyPr>
          <a:lstStyle xmlns:a="http://schemas.openxmlformats.org/drawingml/2006/main">
            <a:lvl1pPr>
              <a:lnSpc>
                <a:spcPct val="100000"/>
              </a:lnSpc>
              <a:buNone/>
              <a:defRPr sz="3200" b="0">
                <a:solidFill>
                  <a:schemeClr val="tx1"/>
                </a:solidFill>
                <a:latin typeface="Bebas Neue"/>
                <a:ea typeface="Bebas Neue"/>
                <a:cs typeface="Bebas Neue"/>
              </a:defRPr>
            </a:lvl1pPr>
          </a:lstStyle>
          <a:p xmlns:a="http://schemas.openxmlformats.org/drawingml/2006/main">
            <a:pPr>
              <a:buNone/>
            </a:pPr>
            <a:r>
              <a:t>Click To Edit Master Title Style</a:t>
            </a:r>
          </a:p>
        </p:txBody>
      </p:sp>
      <p:sp>
        <p:nvSpPr>
          <p:cNvPr id="3" name="Content Placeholder 2">
            <a:extLst xmlns:a="http://schemas.openxmlformats.org/drawingml/2006/main">
              <a:ext uri="{FF2B5EF4-FFF2-40B4-BE49-F238E27FC236}">
                <a16:creationId xmlns:a16="http://schemas.microsoft.com/office/drawing/2014/main" id="{A14580C0-DE76-4091-8602-5DB771AEDE03}"/>
              </a:ext>
            </a:extLst>
          </p:cNvPr>
          <p:cNvSpPr>
            <a:spLocks xmlns:a="http://schemas.openxmlformats.org/drawingml/2006/main" noGrp="1"/>
          </p:cNvSpPr>
          <p:nvPr>
            <p:ph idx="1"/>
          </p:nvPr>
        </p:nvSpPr>
        <p:spPr>
          <a:xfrm xmlns:a="http://schemas.openxmlformats.org/drawingml/2006/main">
            <a:off x="596900" y="1201511"/>
            <a:ext cx="10896600" cy="4351338"/>
          </a:xfrm>
        </p:spPr>
        <p:txBody>
          <a:bodyPr xmlns:a="http://schemas.openxmlformats.org/drawingml/2006/main"/>
          <a:lstStyle xmlns:a="http://schemas.openxmlformats.org/drawingml/2006/main">
            <a:lvl1pPr>
              <a:buNone/>
              <a:defRPr>
                <a:solidFill>
                  <a:schemeClr val="tx1"/>
                </a:solidFill>
                <a:latin typeface="+mj-lt"/>
                <a:ea typeface="+mj-lt"/>
                <a:cs typeface="+mj-lt"/>
              </a:defRPr>
            </a:lvl1pPr>
            <a:lvl2pPr>
              <a:buNone/>
              <a:defRPr>
                <a:solidFill>
                  <a:schemeClr val="tx1"/>
                </a:solidFill>
                <a:latin typeface="+mj-lt"/>
                <a:ea typeface="+mj-lt"/>
                <a:cs typeface="+mj-lt"/>
              </a:defRPr>
            </a:lvl2pPr>
            <a:lvl3pPr>
              <a:buNone/>
              <a:defRPr>
                <a:solidFill>
                  <a:schemeClr val="tx1"/>
                </a:solidFill>
                <a:latin typeface="+mj-lt"/>
                <a:ea typeface="+mj-lt"/>
                <a:cs typeface="+mj-lt"/>
              </a:defRPr>
            </a:lvl3pPr>
            <a:lvl4pPr>
              <a:buNone/>
              <a:defRPr>
                <a:solidFill>
                  <a:schemeClr val="tx1"/>
                </a:solidFill>
                <a:latin typeface="+mj-lt"/>
                <a:ea typeface="+mj-lt"/>
                <a:cs typeface="+mj-lt"/>
              </a:defRPr>
            </a:lvl4pPr>
            <a:lvl5pPr>
              <a:buNone/>
              <a:defRPr>
                <a:solidFill>
                  <a:schemeClr val="tx1"/>
                </a:solidFill>
                <a:latin typeface="+mj-lt"/>
                <a:ea typeface="+mj-lt"/>
                <a:cs typeface="+mj-lt"/>
              </a:defRPr>
            </a:lvl5pPr>
          </a:lstStyle>
          <a:p xmlns:a="http://schemas.openxmlformats.org/drawingml/2006/main">
            <a:pPr>
              <a:buNone/>
            </a:pPr>
            <a:r>
              <a:t>Clique para editar o texto mestre</a:t>
            </a:r>
          </a:p>
          <a:p xmlns:a="http://schemas.openxmlformats.org/drawingml/2006/main">
            <a:pPr>
              <a:buNone/>
            </a:pPr>
            <a:r>
              <a:t>Segundo nível</a:t>
            </a:r>
          </a:p>
          <a:p xmlns:a="http://schemas.openxmlformats.org/drawingml/2006/main">
            <a:pPr>
              <a:buNone/>
            </a:pPr>
            <a:r>
              <a:t>Terceiro nível</a:t>
            </a:r>
          </a:p>
          <a:p xmlns:a="http://schemas.openxmlformats.org/drawingml/2006/main">
            <a:pPr>
              <a:buNone/>
            </a:pPr>
            <a:r>
              <a:t>Quarto nível</a:t>
            </a:r>
          </a:p>
          <a:p xmlns:a="http://schemas.openxmlformats.org/drawingml/2006/main">
            <a:pPr>
              <a:buNone/>
            </a:pPr>
            <a:r>
              <a:t>Quinto nível</a:t>
            </a:r>
          </a:p>
        </p:txBody>
      </p:sp>
      <p:sp>
        <p:nvSpPr>
          <p:cNvPr id="10" name="Espaço Reservado para Número de Slide 3">
            <a:extLst xmlns:a="http://schemas.openxmlformats.org/drawingml/2006/main">
              <a:ext uri="{FF2B5EF4-FFF2-40B4-BE49-F238E27FC236}">
                <a16:creationId xmlns:a16="http://schemas.microsoft.com/office/drawing/2014/main" id="{40480AE4-3A98-45C8-9B7E-666DB87AF42D}"/>
              </a:ext>
            </a:extLst>
          </p:cNvPr>
          <p:cNvSpPr>
            <a:spLocks xmlns:a="http://schemas.openxmlformats.org/drawingml/2006/main" noGrp="1"/>
          </p:cNvSpPr>
          <p:nvPr>
            <p:ph type="sldNum" idx="10"/>
          </p:nvPr>
        </p:nvSpPr>
        <p:spPr>
          <a:xfrm xmlns:a="http://schemas.openxmlformats.org/drawingml/2006/main">
            <a:off x="11506196" y="6565176"/>
            <a:ext cx="685804" cy="3651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buNone/>
            </a:pPr>
            <a:fld id="{41DAFBFA-C652-4E4B-AC31-FEFC406FA02E}" type="slidenum">
              <a:t>‹nº›</a:t>
            </a:fld>
          </a:p>
        </p:txBody>
      </p:sp>
    </p:spTree>
  </p:cSld>
</p:sldLayout>
</file>

<file path=ppt/slideLayouts/slideLayout7.xml><?xml version="1.0" encoding="utf-8"?>
<p:sldLayout xmlns:p="http://schemas.openxmlformats.org/presentationml/2006/main" showMasterPhAnim="0" preserve="1" userDrawn="1">
  <p:cSld name="5_Title and Content"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1" name="Picture Placeholder 4">
            <a:extLst xmlns:a="http://schemas.openxmlformats.org/drawingml/2006/main">
              <a:ext uri="{FF2B5EF4-FFF2-40B4-BE49-F238E27FC236}">
                <a16:creationId xmlns:a16="http://schemas.microsoft.com/office/drawing/2014/main" id="{64A1BED7-0BC0-4657-BF35-794110BBA1BC}"/>
              </a:ext>
            </a:extLst>
          </p:cNvPr>
          <p:cNvSpPr>
            <a:spLocks xmlns:a="http://schemas.openxmlformats.org/drawingml/2006/main" noGrp="1"/>
          </p:cNvSpPr>
          <p:nvPr>
            <p:ph type="pic" idx="13"/>
          </p:nvPr>
        </p:nvSpPr>
        <p:spPr>
          <a:xfrm xmlns:a="http://schemas.openxmlformats.org/drawingml/2006/main">
            <a:off x="6299386" y="3470971"/>
            <a:ext cx="5359400" cy="2312124"/>
          </a:xfrm>
        </p:spPr>
        <p:txBody>
          <a:bodyPr xmlns:a="http://schemas.openxmlformats.org/drawingml/2006/main">
            <a:normAutofit/>
          </a:bodyPr>
          <a:lstStyle xmlns:a="http://schemas.openxmlformats.org/drawingml/2006/main"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 xmlns:a="http://schemas.openxmlformats.org/drawingml/2006/main">
            <a:pPr>
              <a:buNone/>
            </a:pPr>
            <a:r>
              <a:t>Clique no ícone para adicionar uma imagem</a:t>
            </a:r>
          </a:p>
        </p:txBody>
      </p:sp>
      <p:sp>
        <p:nvSpPr>
          <p:cNvPr id="2" name="Title 1">
            <a:extLst xmlns:a="http://schemas.openxmlformats.org/drawingml/2006/main">
              <a:ext uri="{FF2B5EF4-FFF2-40B4-BE49-F238E27FC236}">
                <a16:creationId xmlns:a16="http://schemas.microsoft.com/office/drawing/2014/main" id="{723919E2-08E9-408D-9123-3B32B900C324}"/>
              </a:ext>
            </a:extLst>
          </p:cNvPr>
          <p:cNvSpPr>
            <a:spLocks xmlns:a="http://schemas.openxmlformats.org/drawingml/2006/main" noGrp="1"/>
          </p:cNvSpPr>
          <p:nvPr>
            <p:ph type="title" idx="0" hasCustomPrompt="1"/>
          </p:nvPr>
        </p:nvSpPr>
        <p:spPr>
          <a:xfrm xmlns:a="http://schemas.openxmlformats.org/drawingml/2006/main">
            <a:off x="584200" y="207285"/>
            <a:ext cx="10896600" cy="727075"/>
          </a:xfrm>
        </p:spPr>
        <p:txBody>
          <a:bodyPr xmlns:a="http://schemas.openxmlformats.org/drawingml/2006/main">
            <a:noAutofit/>
          </a:bodyPr>
          <a:lstStyle xmlns:a="http://schemas.openxmlformats.org/drawingml/2006/main">
            <a:lvl1pPr>
              <a:lnSpc>
                <a:spcPct val="100000"/>
              </a:lnSpc>
              <a:buNone/>
              <a:defRPr sz="3200" b="0">
                <a:solidFill>
                  <a:schemeClr val="tx1"/>
                </a:solidFill>
                <a:latin typeface="Bebas Neue"/>
                <a:ea typeface="Bebas Neue"/>
                <a:cs typeface="Bebas Neue"/>
              </a:defRPr>
            </a:lvl1pPr>
          </a:lstStyle>
          <a:p xmlns:a="http://schemas.openxmlformats.org/drawingml/2006/main">
            <a:pPr>
              <a:buNone/>
            </a:pPr>
            <a:r>
              <a:t>Click To Edit Master Title Style</a:t>
            </a:r>
          </a:p>
        </p:txBody>
      </p:sp>
      <p:sp>
        <p:nvSpPr>
          <p:cNvPr id="3" name="Content Placeholder 2">
            <a:extLst xmlns:a="http://schemas.openxmlformats.org/drawingml/2006/main">
              <a:ext uri="{FF2B5EF4-FFF2-40B4-BE49-F238E27FC236}">
                <a16:creationId xmlns:a16="http://schemas.microsoft.com/office/drawing/2014/main" id="{5CC4349F-A19B-4BFE-A829-4382C73B6829}"/>
              </a:ext>
            </a:extLst>
          </p:cNvPr>
          <p:cNvSpPr>
            <a:spLocks xmlns:a="http://schemas.openxmlformats.org/drawingml/2006/main" noGrp="1"/>
          </p:cNvSpPr>
          <p:nvPr>
            <p:ph idx="1"/>
          </p:nvPr>
        </p:nvSpPr>
        <p:spPr>
          <a:xfrm xmlns:a="http://schemas.openxmlformats.org/drawingml/2006/main">
            <a:off x="596900" y="1201511"/>
            <a:ext cx="10896600" cy="4351338"/>
          </a:xfrm>
        </p:spPr>
        <p:txBody>
          <a:bodyPr xmlns:a="http://schemas.openxmlformats.org/drawingml/2006/main"/>
          <a:lstStyle xmlns:a="http://schemas.openxmlformats.org/drawingml/2006/main">
            <a:lvl1pPr>
              <a:buNone/>
              <a:defRPr>
                <a:solidFill>
                  <a:schemeClr val="tx1"/>
                </a:solidFill>
                <a:latin typeface="+mj-lt"/>
                <a:ea typeface="+mj-lt"/>
                <a:cs typeface="+mj-lt"/>
              </a:defRPr>
            </a:lvl1pPr>
            <a:lvl2pPr>
              <a:buNone/>
              <a:defRPr>
                <a:solidFill>
                  <a:schemeClr val="tx1"/>
                </a:solidFill>
                <a:latin typeface="+mj-lt"/>
                <a:ea typeface="+mj-lt"/>
                <a:cs typeface="+mj-lt"/>
              </a:defRPr>
            </a:lvl2pPr>
            <a:lvl3pPr>
              <a:buNone/>
              <a:defRPr>
                <a:solidFill>
                  <a:schemeClr val="tx1"/>
                </a:solidFill>
                <a:latin typeface="+mj-lt"/>
                <a:ea typeface="+mj-lt"/>
                <a:cs typeface="+mj-lt"/>
              </a:defRPr>
            </a:lvl3pPr>
            <a:lvl4pPr>
              <a:buNone/>
              <a:defRPr>
                <a:solidFill>
                  <a:schemeClr val="tx1"/>
                </a:solidFill>
                <a:latin typeface="+mj-lt"/>
                <a:ea typeface="+mj-lt"/>
                <a:cs typeface="+mj-lt"/>
              </a:defRPr>
            </a:lvl4pPr>
            <a:lvl5pPr>
              <a:buNone/>
              <a:defRPr>
                <a:solidFill>
                  <a:schemeClr val="tx1"/>
                </a:solidFill>
                <a:latin typeface="+mj-lt"/>
                <a:ea typeface="+mj-lt"/>
                <a:cs typeface="+mj-lt"/>
              </a:defRPr>
            </a:lvl5pPr>
          </a:lstStyle>
          <a:p xmlns:a="http://schemas.openxmlformats.org/drawingml/2006/main">
            <a:pPr>
              <a:buNone/>
            </a:pPr>
            <a:r>
              <a:t>Clique para editar o texto mestre</a:t>
            </a:r>
          </a:p>
          <a:p xmlns:a="http://schemas.openxmlformats.org/drawingml/2006/main">
            <a:pPr>
              <a:buNone/>
            </a:pPr>
            <a:r>
              <a:t>Segundo nível</a:t>
            </a:r>
          </a:p>
          <a:p xmlns:a="http://schemas.openxmlformats.org/drawingml/2006/main">
            <a:pPr>
              <a:buNone/>
            </a:pPr>
            <a:r>
              <a:t>Terceiro nível</a:t>
            </a:r>
          </a:p>
          <a:p xmlns:a="http://schemas.openxmlformats.org/drawingml/2006/main">
            <a:pPr>
              <a:buNone/>
            </a:pPr>
            <a:r>
              <a:t>Quarto nível</a:t>
            </a:r>
          </a:p>
          <a:p xmlns:a="http://schemas.openxmlformats.org/drawingml/2006/main">
            <a:pPr>
              <a:buNone/>
            </a:pPr>
            <a:r>
              <a:t>Quinto nível</a:t>
            </a:r>
          </a:p>
        </p:txBody>
      </p:sp>
      <p:sp>
        <p:nvSpPr>
          <p:cNvPr id="10" name="Espaço Reservado para Número de Slide 3">
            <a:extLst xmlns:a="http://schemas.openxmlformats.org/drawingml/2006/main">
              <a:ext uri="{FF2B5EF4-FFF2-40B4-BE49-F238E27FC236}">
                <a16:creationId xmlns:a16="http://schemas.microsoft.com/office/drawing/2014/main" id="{60DA16C4-985C-426B-A8EA-800C85390940}"/>
              </a:ext>
            </a:extLst>
          </p:cNvPr>
          <p:cNvSpPr>
            <a:spLocks xmlns:a="http://schemas.openxmlformats.org/drawingml/2006/main" noGrp="1"/>
          </p:cNvSpPr>
          <p:nvPr>
            <p:ph type="sldNum" idx="10"/>
          </p:nvPr>
        </p:nvSpPr>
        <p:spPr>
          <a:xfrm xmlns:a="http://schemas.openxmlformats.org/drawingml/2006/main">
            <a:off x="11506196" y="6565176"/>
            <a:ext cx="685804" cy="3651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buNone/>
            </a:pPr>
            <a:fld id="{41DAFBFA-C652-4E4B-AC31-FEFC406FA02E}" type="slidenum">
              <a:t>‹nº›</a:t>
            </a:fld>
          </a:p>
        </p:txBody>
      </p:sp>
    </p:spTree>
  </p:cSld>
</p:sldLayout>
</file>

<file path=ppt/slideLayouts/slideLayout8.xml><?xml version="1.0" encoding="utf-8"?>
<p:sldLayout xmlns:p="http://schemas.openxmlformats.org/presentationml/2006/main" showMasterPhAnim="0" preserve="1" userDrawn="1">
  <p:cSld name="4_Title and Content"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1" name="Freeform 6">
            <a:extLst xmlns:a="http://schemas.openxmlformats.org/drawingml/2006/main">
              <a:ext uri="{FF2B5EF4-FFF2-40B4-BE49-F238E27FC236}">
                <a16:creationId xmlns:a16="http://schemas.microsoft.com/office/drawing/2014/main" id="{8CE9CB4A-6841-456B-A696-1B59EAB237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2570978" y="5059654"/>
            <a:ext cx="1701533" cy="539007"/>
          </a:xfrm>
          <a:custGeom xmlns:a="http://schemas.openxmlformats.org/drawingml/2006/main">
            <a:rect l="0" t="0" r="r" b="b"/>
            <a:pathLst>
              <a:path w="3628" h="1149">
                <a:moveTo>
                  <a:pt x="3037" y="0"/>
                </a:moveTo>
                <a:lnTo>
                  <a:pt x="1837" y="0"/>
                </a:lnTo>
                <a:lnTo>
                  <a:pt x="1792" y="0"/>
                </a:lnTo>
                <a:lnTo>
                  <a:pt x="591" y="0"/>
                </a:lnTo>
                <a:lnTo>
                  <a:pt x="592" y="108"/>
                </a:lnTo>
                <a:lnTo>
                  <a:pt x="594" y="214"/>
                </a:lnTo>
                <a:lnTo>
                  <a:pt x="598" y="317"/>
                </a:lnTo>
                <a:lnTo>
                  <a:pt x="600" y="419"/>
                </a:lnTo>
                <a:lnTo>
                  <a:pt x="600" y="468"/>
                </a:lnTo>
                <a:lnTo>
                  <a:pt x="599" y="516"/>
                </a:lnTo>
                <a:lnTo>
                  <a:pt x="597" y="564"/>
                </a:lnTo>
                <a:lnTo>
                  <a:pt x="594" y="610"/>
                </a:lnTo>
                <a:lnTo>
                  <a:pt x="590" y="654"/>
                </a:lnTo>
                <a:lnTo>
                  <a:pt x="584" y="698"/>
                </a:lnTo>
                <a:lnTo>
                  <a:pt x="576" y="740"/>
                </a:lnTo>
                <a:lnTo>
                  <a:pt x="567" y="780"/>
                </a:lnTo>
                <a:lnTo>
                  <a:pt x="554" y="820"/>
                </a:lnTo>
                <a:lnTo>
                  <a:pt x="540" y="857"/>
                </a:lnTo>
                <a:lnTo>
                  <a:pt x="524" y="892"/>
                </a:lnTo>
                <a:lnTo>
                  <a:pt x="504" y="925"/>
                </a:lnTo>
                <a:lnTo>
                  <a:pt x="482" y="958"/>
                </a:lnTo>
                <a:lnTo>
                  <a:pt x="458" y="986"/>
                </a:lnTo>
                <a:lnTo>
                  <a:pt x="429" y="1014"/>
                </a:lnTo>
                <a:lnTo>
                  <a:pt x="398" y="1039"/>
                </a:lnTo>
                <a:lnTo>
                  <a:pt x="363" y="1062"/>
                </a:lnTo>
                <a:lnTo>
                  <a:pt x="323" y="1081"/>
                </a:lnTo>
                <a:lnTo>
                  <a:pt x="281" y="1100"/>
                </a:lnTo>
                <a:lnTo>
                  <a:pt x="233" y="1115"/>
                </a:lnTo>
                <a:lnTo>
                  <a:pt x="182" y="1128"/>
                </a:lnTo>
                <a:lnTo>
                  <a:pt x="127" y="1137"/>
                </a:lnTo>
                <a:lnTo>
                  <a:pt x="66" y="1144"/>
                </a:lnTo>
                <a:lnTo>
                  <a:pt x="0" y="1149"/>
                </a:lnTo>
                <a:lnTo>
                  <a:pt x="1792" y="1149"/>
                </a:lnTo>
                <a:lnTo>
                  <a:pt x="1837" y="1149"/>
                </a:lnTo>
                <a:lnTo>
                  <a:pt x="3628" y="1149"/>
                </a:lnTo>
                <a:lnTo>
                  <a:pt x="3563" y="1144"/>
                </a:lnTo>
                <a:lnTo>
                  <a:pt x="3503" y="1137"/>
                </a:lnTo>
                <a:lnTo>
                  <a:pt x="3446" y="1128"/>
                </a:lnTo>
                <a:lnTo>
                  <a:pt x="3395" y="1115"/>
                </a:lnTo>
                <a:lnTo>
                  <a:pt x="3349" y="1100"/>
                </a:lnTo>
                <a:lnTo>
                  <a:pt x="3306" y="1081"/>
                </a:lnTo>
                <a:lnTo>
                  <a:pt x="3266" y="1062"/>
                </a:lnTo>
                <a:lnTo>
                  <a:pt x="3231" y="1039"/>
                </a:lnTo>
                <a:lnTo>
                  <a:pt x="3199" y="1014"/>
                </a:lnTo>
                <a:lnTo>
                  <a:pt x="3172" y="986"/>
                </a:lnTo>
                <a:lnTo>
                  <a:pt x="3146" y="958"/>
                </a:lnTo>
                <a:lnTo>
                  <a:pt x="3124" y="925"/>
                </a:lnTo>
                <a:lnTo>
                  <a:pt x="3104" y="892"/>
                </a:lnTo>
                <a:lnTo>
                  <a:pt x="3088" y="857"/>
                </a:lnTo>
                <a:lnTo>
                  <a:pt x="3074" y="820"/>
                </a:lnTo>
                <a:lnTo>
                  <a:pt x="3063" y="780"/>
                </a:lnTo>
                <a:lnTo>
                  <a:pt x="3053" y="740"/>
                </a:lnTo>
                <a:lnTo>
                  <a:pt x="3045" y="698"/>
                </a:lnTo>
                <a:lnTo>
                  <a:pt x="3040" y="654"/>
                </a:lnTo>
                <a:lnTo>
                  <a:pt x="3035" y="610"/>
                </a:lnTo>
                <a:lnTo>
                  <a:pt x="3031" y="564"/>
                </a:lnTo>
                <a:lnTo>
                  <a:pt x="3030" y="516"/>
                </a:lnTo>
                <a:lnTo>
                  <a:pt x="3029" y="468"/>
                </a:lnTo>
                <a:lnTo>
                  <a:pt x="3029" y="419"/>
                </a:lnTo>
                <a:lnTo>
                  <a:pt x="3030" y="317"/>
                </a:lnTo>
                <a:lnTo>
                  <a:pt x="3034" y="214"/>
                </a:lnTo>
                <a:lnTo>
                  <a:pt x="3036" y="108"/>
                </a:lnTo>
                <a:lnTo>
                  <a:pt x="3037" y="0"/>
                </a:lnTo>
                <a:close/>
              </a:path>
            </a:pathLst>
          </a:custGeom>
          <a:gradFill xmlns:a="http://schemas.openxmlformats.org/drawingml/2006/main">
            <a:gsLst>
              <a:gs pos="0">
                <a:schemeClr val="bg1">
                  <a:lumMod val="75000"/>
                </a:schemeClr>
              </a:gs>
              <a:gs pos="37000">
                <a:schemeClr val="bg1">
                  <a:lumMod val="85000"/>
                </a:schemeClr>
              </a:gs>
              <a:gs pos="77000">
                <a:schemeClr val="bg1">
                  <a:lumMod val="8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12" name="Freeform 7">
            <a:extLst xmlns:a="http://schemas.openxmlformats.org/drawingml/2006/main">
              <a:ext uri="{FF2B5EF4-FFF2-40B4-BE49-F238E27FC236}">
                <a16:creationId xmlns:a16="http://schemas.microsoft.com/office/drawing/2014/main" id="{96F509F9-E7F0-4584-A64A-570777DCF2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2559710" y="5594903"/>
            <a:ext cx="1724070" cy="48831"/>
          </a:xfrm>
          <a:custGeom xmlns:a="http://schemas.openxmlformats.org/drawingml/2006/main">
            <a:rect l="0" t="0" r="r" b="b"/>
            <a:pathLst>
              <a:path w="3673" h="105">
                <a:moveTo>
                  <a:pt x="53" y="0"/>
                </a:moveTo>
                <a:lnTo>
                  <a:pt x="3621" y="0"/>
                </a:lnTo>
                <a:lnTo>
                  <a:pt x="3631" y="2"/>
                </a:lnTo>
                <a:lnTo>
                  <a:pt x="3640" y="5"/>
                </a:lnTo>
                <a:lnTo>
                  <a:pt x="3650" y="10"/>
                </a:lnTo>
                <a:lnTo>
                  <a:pt x="3658" y="15"/>
                </a:lnTo>
                <a:lnTo>
                  <a:pt x="3664" y="24"/>
                </a:lnTo>
                <a:lnTo>
                  <a:pt x="3668" y="33"/>
                </a:lnTo>
                <a:lnTo>
                  <a:pt x="3672" y="42"/>
                </a:lnTo>
                <a:lnTo>
                  <a:pt x="3673" y="53"/>
                </a:lnTo>
                <a:lnTo>
                  <a:pt x="3673" y="53"/>
                </a:lnTo>
                <a:lnTo>
                  <a:pt x="3672" y="63"/>
                </a:lnTo>
                <a:lnTo>
                  <a:pt x="3668" y="73"/>
                </a:lnTo>
                <a:lnTo>
                  <a:pt x="3664" y="81"/>
                </a:lnTo>
                <a:lnTo>
                  <a:pt x="3658" y="90"/>
                </a:lnTo>
                <a:lnTo>
                  <a:pt x="3650" y="95"/>
                </a:lnTo>
                <a:lnTo>
                  <a:pt x="3640" y="100"/>
                </a:lnTo>
                <a:lnTo>
                  <a:pt x="3631" y="103"/>
                </a:lnTo>
                <a:lnTo>
                  <a:pt x="3621" y="105"/>
                </a:lnTo>
                <a:lnTo>
                  <a:pt x="53" y="105"/>
                </a:lnTo>
                <a:lnTo>
                  <a:pt x="42" y="103"/>
                </a:lnTo>
                <a:lnTo>
                  <a:pt x="32" y="100"/>
                </a:lnTo>
                <a:lnTo>
                  <a:pt x="24" y="95"/>
                </a:lnTo>
                <a:lnTo>
                  <a:pt x="16" y="90"/>
                </a:lnTo>
                <a:lnTo>
                  <a:pt x="9" y="81"/>
                </a:lnTo>
                <a:lnTo>
                  <a:pt x="4" y="73"/>
                </a:lnTo>
                <a:lnTo>
                  <a:pt x="2" y="63"/>
                </a:lnTo>
                <a:lnTo>
                  <a:pt x="0" y="53"/>
                </a:lnTo>
                <a:lnTo>
                  <a:pt x="0" y="53"/>
                </a:lnTo>
                <a:lnTo>
                  <a:pt x="2" y="42"/>
                </a:lnTo>
                <a:lnTo>
                  <a:pt x="4" y="33"/>
                </a:lnTo>
                <a:lnTo>
                  <a:pt x="9" y="24"/>
                </a:lnTo>
                <a:lnTo>
                  <a:pt x="16" y="15"/>
                </a:lnTo>
                <a:lnTo>
                  <a:pt x="24" y="10"/>
                </a:lnTo>
                <a:lnTo>
                  <a:pt x="32" y="5"/>
                </a:lnTo>
                <a:lnTo>
                  <a:pt x="42" y="2"/>
                </a:lnTo>
                <a:lnTo>
                  <a:pt x="53" y="0"/>
                </a:lnTo>
                <a:close/>
              </a:path>
            </a:pathLst>
          </a:custGeom>
          <a:gradFill xmlns:a="http://schemas.openxmlformats.org/drawingml/2006/main">
            <a:gsLst>
              <a:gs pos="0">
                <a:schemeClr val="bg1">
                  <a:lumMod val="65000"/>
                </a:schemeClr>
              </a:gs>
              <a:gs pos="44000">
                <a:schemeClr val="bg1">
                  <a:lumMod val="85000"/>
                </a:schemeClr>
              </a:gs>
              <a:gs pos="100000">
                <a:schemeClr val="bg1">
                  <a:lumMod val="65000"/>
                </a:schemeClr>
              </a:gs>
            </a:gsLst>
            <a:lin ang="5400000" scaled="1"/>
          </a:gra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13" name="Freeform 8">
            <a:extLst xmlns:a="http://schemas.openxmlformats.org/drawingml/2006/main">
              <a:ext uri="{FF2B5EF4-FFF2-40B4-BE49-F238E27FC236}">
                <a16:creationId xmlns:a16="http://schemas.microsoft.com/office/drawing/2014/main" id="{AFD5EBCF-8529-4CED-8A17-42C6682F1E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912641" y="1607759"/>
            <a:ext cx="5008815" cy="3472554"/>
          </a:xfrm>
          <a:custGeom xmlns:a="http://schemas.openxmlformats.org/drawingml/2006/main">
            <a:rect l="0" t="0" r="r" b="b"/>
            <a:pathLst>
              <a:path w="10666" h="7397">
                <a:moveTo>
                  <a:pt x="207" y="0"/>
                </a:moveTo>
                <a:lnTo>
                  <a:pt x="10459" y="0"/>
                </a:lnTo>
                <a:lnTo>
                  <a:pt x="10480" y="1"/>
                </a:lnTo>
                <a:lnTo>
                  <a:pt x="10500" y="5"/>
                </a:lnTo>
                <a:lnTo>
                  <a:pt x="10520" y="9"/>
                </a:lnTo>
                <a:lnTo>
                  <a:pt x="10539" y="16"/>
                </a:lnTo>
                <a:lnTo>
                  <a:pt x="10557" y="25"/>
                </a:lnTo>
                <a:lnTo>
                  <a:pt x="10575" y="36"/>
                </a:lnTo>
                <a:lnTo>
                  <a:pt x="10591" y="47"/>
                </a:lnTo>
                <a:lnTo>
                  <a:pt x="10605" y="61"/>
                </a:lnTo>
                <a:lnTo>
                  <a:pt x="10619" y="75"/>
                </a:lnTo>
                <a:lnTo>
                  <a:pt x="10630" y="91"/>
                </a:lnTo>
                <a:lnTo>
                  <a:pt x="10641" y="109"/>
                </a:lnTo>
                <a:lnTo>
                  <a:pt x="10650" y="127"/>
                </a:lnTo>
                <a:lnTo>
                  <a:pt x="10657" y="146"/>
                </a:lnTo>
                <a:lnTo>
                  <a:pt x="10661" y="166"/>
                </a:lnTo>
                <a:lnTo>
                  <a:pt x="10665" y="186"/>
                </a:lnTo>
                <a:lnTo>
                  <a:pt x="10666" y="207"/>
                </a:lnTo>
                <a:lnTo>
                  <a:pt x="10666" y="7190"/>
                </a:lnTo>
                <a:lnTo>
                  <a:pt x="10665" y="7211"/>
                </a:lnTo>
                <a:lnTo>
                  <a:pt x="10661" y="7232"/>
                </a:lnTo>
                <a:lnTo>
                  <a:pt x="10657" y="7251"/>
                </a:lnTo>
                <a:lnTo>
                  <a:pt x="10650" y="7270"/>
                </a:lnTo>
                <a:lnTo>
                  <a:pt x="10641" y="7288"/>
                </a:lnTo>
                <a:lnTo>
                  <a:pt x="10630" y="7306"/>
                </a:lnTo>
                <a:lnTo>
                  <a:pt x="10619" y="7321"/>
                </a:lnTo>
                <a:lnTo>
                  <a:pt x="10605" y="7336"/>
                </a:lnTo>
                <a:lnTo>
                  <a:pt x="10591" y="7350"/>
                </a:lnTo>
                <a:lnTo>
                  <a:pt x="10575" y="7361"/>
                </a:lnTo>
                <a:lnTo>
                  <a:pt x="10557" y="7372"/>
                </a:lnTo>
                <a:lnTo>
                  <a:pt x="10539" y="7381"/>
                </a:lnTo>
                <a:lnTo>
                  <a:pt x="10520" y="7388"/>
                </a:lnTo>
                <a:lnTo>
                  <a:pt x="10500" y="7393"/>
                </a:lnTo>
                <a:lnTo>
                  <a:pt x="10480" y="7396"/>
                </a:lnTo>
                <a:lnTo>
                  <a:pt x="10459" y="7397"/>
                </a:lnTo>
                <a:lnTo>
                  <a:pt x="207" y="7397"/>
                </a:lnTo>
                <a:lnTo>
                  <a:pt x="186" y="7396"/>
                </a:lnTo>
                <a:lnTo>
                  <a:pt x="165" y="7393"/>
                </a:lnTo>
                <a:lnTo>
                  <a:pt x="146" y="7388"/>
                </a:lnTo>
                <a:lnTo>
                  <a:pt x="126" y="7381"/>
                </a:lnTo>
                <a:lnTo>
                  <a:pt x="108" y="7372"/>
                </a:lnTo>
                <a:lnTo>
                  <a:pt x="91" y="7361"/>
                </a:lnTo>
                <a:lnTo>
                  <a:pt x="75" y="7350"/>
                </a:lnTo>
                <a:lnTo>
                  <a:pt x="60" y="7336"/>
                </a:lnTo>
                <a:lnTo>
                  <a:pt x="47" y="7321"/>
                </a:lnTo>
                <a:lnTo>
                  <a:pt x="34" y="7306"/>
                </a:lnTo>
                <a:lnTo>
                  <a:pt x="24" y="7288"/>
                </a:lnTo>
                <a:lnTo>
                  <a:pt x="16" y="7270"/>
                </a:lnTo>
                <a:lnTo>
                  <a:pt x="9" y="7251"/>
                </a:lnTo>
                <a:lnTo>
                  <a:pt x="3" y="7232"/>
                </a:lnTo>
                <a:lnTo>
                  <a:pt x="1" y="7211"/>
                </a:lnTo>
                <a:lnTo>
                  <a:pt x="0" y="7190"/>
                </a:lnTo>
                <a:lnTo>
                  <a:pt x="0" y="207"/>
                </a:lnTo>
                <a:lnTo>
                  <a:pt x="1" y="186"/>
                </a:lnTo>
                <a:lnTo>
                  <a:pt x="3" y="166"/>
                </a:lnTo>
                <a:lnTo>
                  <a:pt x="9" y="146"/>
                </a:lnTo>
                <a:lnTo>
                  <a:pt x="16" y="127"/>
                </a:lnTo>
                <a:lnTo>
                  <a:pt x="24" y="109"/>
                </a:lnTo>
                <a:lnTo>
                  <a:pt x="34" y="91"/>
                </a:lnTo>
                <a:lnTo>
                  <a:pt x="47" y="75"/>
                </a:lnTo>
                <a:lnTo>
                  <a:pt x="60" y="61"/>
                </a:lnTo>
                <a:lnTo>
                  <a:pt x="75" y="47"/>
                </a:lnTo>
                <a:lnTo>
                  <a:pt x="91" y="36"/>
                </a:lnTo>
                <a:lnTo>
                  <a:pt x="108" y="25"/>
                </a:lnTo>
                <a:lnTo>
                  <a:pt x="126" y="16"/>
                </a:lnTo>
                <a:lnTo>
                  <a:pt x="146" y="9"/>
                </a:lnTo>
                <a:lnTo>
                  <a:pt x="165" y="5"/>
                </a:lnTo>
                <a:lnTo>
                  <a:pt x="186" y="1"/>
                </a:lnTo>
                <a:lnTo>
                  <a:pt x="207" y="0"/>
                </a:lnTo>
                <a:close/>
              </a:path>
            </a:pathLst>
          </a:custGeom>
          <a:gradFill xmlns:a="http://schemas.openxmlformats.org/drawingml/2006/main">
            <a:gsLst>
              <a:gs pos="0">
                <a:schemeClr val="bg1">
                  <a:tint val="66000"/>
                  <a:lumMod val="75000"/>
                  <a:satMod val="160000"/>
                </a:schemeClr>
              </a:gs>
              <a:gs pos="50000">
                <a:schemeClr val="bg1">
                  <a:tint val="44500"/>
                  <a:lumMod val="75000"/>
                  <a:satMod val="160000"/>
                </a:schemeClr>
              </a:gs>
              <a:gs pos="100000">
                <a:schemeClr val="bg1">
                  <a:tint val="23500"/>
                  <a:lumMod val="75000"/>
                  <a:satMod val="160000"/>
                </a:schemeClr>
              </a:gs>
            </a:gsLst>
            <a:lin ang="16200000" scaled="1"/>
          </a:gra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14" name="Freeform 9">
            <a:extLst xmlns:a="http://schemas.openxmlformats.org/drawingml/2006/main">
              <a:ext uri="{FF2B5EF4-FFF2-40B4-BE49-F238E27FC236}">
                <a16:creationId xmlns:a16="http://schemas.microsoft.com/office/drawing/2014/main" id="{8633A88E-72C0-4CF9-8F59-180A4FD914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>
            <a:off x="912641" y="1607759"/>
            <a:ext cx="5008815" cy="3021817"/>
          </a:xfrm>
          <a:custGeom xmlns:a="http://schemas.openxmlformats.org/drawingml/2006/main">
            <a:rect l="0" t="0" r="r" b="b"/>
            <a:pathLst>
              <a:path w="10666" h="6436">
                <a:moveTo>
                  <a:pt x="207" y="0"/>
                </a:moveTo>
                <a:lnTo>
                  <a:pt x="10459" y="0"/>
                </a:lnTo>
                <a:lnTo>
                  <a:pt x="10480" y="1"/>
                </a:lnTo>
                <a:lnTo>
                  <a:pt x="10500" y="5"/>
                </a:lnTo>
                <a:lnTo>
                  <a:pt x="10520" y="9"/>
                </a:lnTo>
                <a:lnTo>
                  <a:pt x="10539" y="16"/>
                </a:lnTo>
                <a:lnTo>
                  <a:pt x="10557" y="25"/>
                </a:lnTo>
                <a:lnTo>
                  <a:pt x="10575" y="36"/>
                </a:lnTo>
                <a:lnTo>
                  <a:pt x="10591" y="47"/>
                </a:lnTo>
                <a:lnTo>
                  <a:pt x="10605" y="61"/>
                </a:lnTo>
                <a:lnTo>
                  <a:pt x="10619" y="75"/>
                </a:lnTo>
                <a:lnTo>
                  <a:pt x="10630" y="91"/>
                </a:lnTo>
                <a:lnTo>
                  <a:pt x="10641" y="109"/>
                </a:lnTo>
                <a:lnTo>
                  <a:pt x="10650" y="127"/>
                </a:lnTo>
                <a:lnTo>
                  <a:pt x="10657" y="146"/>
                </a:lnTo>
                <a:lnTo>
                  <a:pt x="10661" y="166"/>
                </a:lnTo>
                <a:lnTo>
                  <a:pt x="10665" y="186"/>
                </a:lnTo>
                <a:lnTo>
                  <a:pt x="10666" y="207"/>
                </a:lnTo>
                <a:lnTo>
                  <a:pt x="10666" y="6436"/>
                </a:lnTo>
                <a:lnTo>
                  <a:pt x="0" y="6436"/>
                </a:lnTo>
                <a:lnTo>
                  <a:pt x="0" y="207"/>
                </a:lnTo>
                <a:lnTo>
                  <a:pt x="1" y="186"/>
                </a:lnTo>
                <a:lnTo>
                  <a:pt x="3" y="166"/>
                </a:lnTo>
                <a:lnTo>
                  <a:pt x="9" y="146"/>
                </a:lnTo>
                <a:lnTo>
                  <a:pt x="16" y="127"/>
                </a:lnTo>
                <a:lnTo>
                  <a:pt x="24" y="109"/>
                </a:lnTo>
                <a:lnTo>
                  <a:pt x="34" y="91"/>
                </a:lnTo>
                <a:lnTo>
                  <a:pt x="47" y="75"/>
                </a:lnTo>
                <a:lnTo>
                  <a:pt x="60" y="61"/>
                </a:lnTo>
                <a:lnTo>
                  <a:pt x="75" y="47"/>
                </a:lnTo>
                <a:lnTo>
                  <a:pt x="91" y="36"/>
                </a:lnTo>
                <a:lnTo>
                  <a:pt x="108" y="25"/>
                </a:lnTo>
                <a:lnTo>
                  <a:pt x="126" y="16"/>
                </a:lnTo>
                <a:lnTo>
                  <a:pt x="146" y="9"/>
                </a:lnTo>
                <a:lnTo>
                  <a:pt x="165" y="5"/>
                </a:lnTo>
                <a:lnTo>
                  <a:pt x="186" y="1"/>
                </a:lnTo>
                <a:lnTo>
                  <a:pt x="207" y="0"/>
                </a:lnTo>
                <a:close/>
              </a:path>
            </a:pathLst>
          </a:custGeom>
          <a:solidFill xmlns:a="http://schemas.openxmlformats.org/drawingml/2006/main">
            <a:schemeClr val="tx1">
              <a:lumMod val="95000"/>
              <a:lumOff val="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2" name="Title 1">
            <a:extLst xmlns:a="http://schemas.openxmlformats.org/drawingml/2006/main">
              <a:ext uri="{FF2B5EF4-FFF2-40B4-BE49-F238E27FC236}">
                <a16:creationId xmlns:a16="http://schemas.microsoft.com/office/drawing/2014/main" id="{C7D3B45F-F185-4263-B907-D27E10953B7E}"/>
              </a:ext>
            </a:extLst>
          </p:cNvPr>
          <p:cNvSpPr>
            <a:spLocks xmlns:a="http://schemas.openxmlformats.org/drawingml/2006/main" noGrp="1"/>
          </p:cNvSpPr>
          <p:nvPr>
            <p:ph type="title" idx="0" hasCustomPrompt="1"/>
          </p:nvPr>
        </p:nvSpPr>
        <p:spPr>
          <a:xfrm xmlns:a="http://schemas.openxmlformats.org/drawingml/2006/main">
            <a:off x="584200" y="207285"/>
            <a:ext cx="10896600" cy="727075"/>
          </a:xfrm>
        </p:spPr>
        <p:txBody>
          <a:bodyPr xmlns:a="http://schemas.openxmlformats.org/drawingml/2006/main">
            <a:noAutofit/>
          </a:bodyPr>
          <a:lstStyle xmlns:a="http://schemas.openxmlformats.org/drawingml/2006/main">
            <a:lvl1pPr>
              <a:lnSpc>
                <a:spcPct val="100000"/>
              </a:lnSpc>
              <a:buNone/>
              <a:defRPr sz="3200" b="0">
                <a:solidFill>
                  <a:schemeClr val="tx1"/>
                </a:solidFill>
                <a:latin typeface="Bebas Neue"/>
                <a:ea typeface="Bebas Neue"/>
                <a:cs typeface="Bebas Neue"/>
              </a:defRPr>
            </a:lvl1pPr>
          </a:lstStyle>
          <a:p xmlns:a="http://schemas.openxmlformats.org/drawingml/2006/main">
            <a:pPr>
              <a:buNone/>
            </a:pPr>
            <a:r>
              <a:t>Click To Edit Master Title Style</a:t>
            </a:r>
          </a:p>
        </p:txBody>
      </p:sp>
      <p:sp>
        <p:nvSpPr>
          <p:cNvPr id="3" name="Content Placeholder 2">
            <a:extLst xmlns:a="http://schemas.openxmlformats.org/drawingml/2006/main">
              <a:ext uri="{FF2B5EF4-FFF2-40B4-BE49-F238E27FC236}">
                <a16:creationId xmlns:a16="http://schemas.microsoft.com/office/drawing/2014/main" id="{A88508E8-F2F0-4E25-A137-4FAFD601E712}"/>
              </a:ext>
            </a:extLst>
          </p:cNvPr>
          <p:cNvSpPr>
            <a:spLocks xmlns:a="http://schemas.openxmlformats.org/drawingml/2006/main" noGrp="1"/>
          </p:cNvSpPr>
          <p:nvPr>
            <p:ph idx="1"/>
          </p:nvPr>
        </p:nvSpPr>
        <p:spPr>
          <a:xfrm xmlns:a="http://schemas.openxmlformats.org/drawingml/2006/main">
            <a:off x="596900" y="1201511"/>
            <a:ext cx="10896600" cy="4351338"/>
          </a:xfrm>
        </p:spPr>
        <p:txBody>
          <a:bodyPr xmlns:a="http://schemas.openxmlformats.org/drawingml/2006/main"/>
          <a:lstStyle xmlns:a="http://schemas.openxmlformats.org/drawingml/2006/main">
            <a:lvl1pPr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lt"/>
                <a:cs typeface="+mj-lt"/>
              </a:defRPr>
            </a:lvl1pPr>
            <a:lvl2pPr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lt"/>
                <a:cs typeface="+mj-lt"/>
              </a:defRPr>
            </a:lvl2pPr>
            <a:lvl3pPr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lt"/>
                <a:cs typeface="+mj-lt"/>
              </a:defRPr>
            </a:lvl3pPr>
            <a:lvl4pPr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lt"/>
                <a:cs typeface="+mj-lt"/>
              </a:defRPr>
            </a:lvl4pPr>
            <a:lvl5pPr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lt"/>
                <a:cs typeface="+mj-lt"/>
              </a:defRPr>
            </a:lvl5pPr>
          </a:lstStyle>
          <a:p xmlns:a="http://schemas.openxmlformats.org/drawingml/2006/main">
            <a:pPr>
              <a:buNone/>
            </a:pPr>
            <a:r>
              <a:t>Clique para editar o texto mestre</a:t>
            </a:r>
          </a:p>
          <a:p xmlns:a="http://schemas.openxmlformats.org/drawingml/2006/main">
            <a:pPr>
              <a:buNone/>
            </a:pPr>
            <a:r>
              <a:t>Segundo nível</a:t>
            </a:r>
          </a:p>
          <a:p xmlns:a="http://schemas.openxmlformats.org/drawingml/2006/main">
            <a:pPr>
              <a:buNone/>
            </a:pPr>
            <a:r>
              <a:t>Terceiro nível</a:t>
            </a:r>
          </a:p>
          <a:p xmlns:a="http://schemas.openxmlformats.org/drawingml/2006/main">
            <a:pPr>
              <a:buNone/>
            </a:pPr>
            <a:r>
              <a:t>Quarto nível</a:t>
            </a:r>
          </a:p>
          <a:p xmlns:a="http://schemas.openxmlformats.org/drawingml/2006/main">
            <a:pPr>
              <a:buNone/>
            </a:pPr>
            <a:r>
              <a:t>Quinto nível</a:t>
            </a:r>
          </a:p>
        </p:txBody>
      </p:sp>
      <p:sp>
        <p:nvSpPr>
          <p:cNvPr id="16" name="Picture Placeholder 4">
            <a:extLst xmlns:a="http://schemas.openxmlformats.org/drawingml/2006/main">
              <a:ext uri="{FF2B5EF4-FFF2-40B4-BE49-F238E27FC236}">
                <a16:creationId xmlns:a16="http://schemas.microsoft.com/office/drawing/2014/main" id="{41413A40-E3CF-406B-91F4-0772253BF8BF}"/>
              </a:ext>
            </a:extLst>
          </p:cNvPr>
          <p:cNvSpPr>
            <a:spLocks xmlns:a="http://schemas.openxmlformats.org/drawingml/2006/main" noGrp="1"/>
          </p:cNvSpPr>
          <p:nvPr>
            <p:ph type="pic" idx="13"/>
          </p:nvPr>
        </p:nvSpPr>
        <p:spPr>
          <a:xfrm xmlns:a="http://schemas.openxmlformats.org/drawingml/2006/main">
            <a:off x="1096692" y="1789118"/>
            <a:ext cx="4642592" cy="2645138"/>
          </a:xfrm>
        </p:spPr>
        <p:txBody>
          <a:bodyPr xmlns:a="http://schemas.openxmlformats.org/drawingml/2006/main">
            <a:normAutofit/>
          </a:bodyPr>
          <a:lstStyle xmlns:a="http://schemas.openxmlformats.org/drawingml/2006/main"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 xmlns:a="http://schemas.openxmlformats.org/drawingml/2006/main">
            <a:pPr>
              <a:buNone/>
            </a:pPr>
            <a:r>
              <a:t>Clique no ícone para adicionar uma imagem</a:t>
            </a:r>
          </a:p>
        </p:txBody>
      </p:sp>
      <p:sp>
        <p:nvSpPr>
          <p:cNvPr id="15" name="Espaço Reservado para Número de Slide 3">
            <a:extLst xmlns:a="http://schemas.openxmlformats.org/drawingml/2006/main">
              <a:ext uri="{FF2B5EF4-FFF2-40B4-BE49-F238E27FC236}">
                <a16:creationId xmlns:a16="http://schemas.microsoft.com/office/drawing/2014/main" id="{0ED96A16-9EBB-42A2-A89D-4093656660AE}"/>
              </a:ext>
            </a:extLst>
          </p:cNvPr>
          <p:cNvSpPr>
            <a:spLocks xmlns:a="http://schemas.openxmlformats.org/drawingml/2006/main" noGrp="1"/>
          </p:cNvSpPr>
          <p:nvPr>
            <p:ph type="sldNum" idx="10"/>
          </p:nvPr>
        </p:nvSpPr>
        <p:spPr>
          <a:xfrm xmlns:a="http://schemas.openxmlformats.org/drawingml/2006/main">
            <a:off x="11506196" y="6565176"/>
            <a:ext cx="685804" cy="3651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buNone/>
            </a:pPr>
            <a:fld id="{41DAFBFA-C652-4E4B-AC31-FEFC406FA02E}" type="slidenum">
              <a:t>‹nº›</a:t>
            </a:fld>
          </a:p>
        </p:txBody>
      </p:sp>
    </p:spTree>
  </p:cSld>
</p:sldLayout>
</file>

<file path=ppt/slideLayouts/slideLayout9.xml><?xml version="1.0" encoding="utf-8"?>
<p:sldLayout xmlns:p="http://schemas.openxmlformats.org/presentationml/2006/main" showMasterPhAnim="0" preserve="1" userDrawn="1">
  <p:cSld name="3_Title and Content"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54" name="Freeform 12">
            <a:extLst xmlns:a="http://schemas.openxmlformats.org/drawingml/2006/main">
              <a:ext uri="{FF2B5EF4-FFF2-40B4-BE49-F238E27FC236}">
                <a16:creationId xmlns:a16="http://schemas.microsoft.com/office/drawing/2014/main" id="{4845DEA2-3575-4329-9C00-7F525C9E1C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8390513" y="1452497"/>
            <a:ext cx="313686" cy="17267"/>
          </a:xfrm>
          <a:custGeom xmlns:a="http://schemas.openxmlformats.org/drawingml/2006/main">
            <a:rect l="0" t="0" r="r" b="b"/>
            <a:pathLst>
              <a:path w="1309" h="74">
                <a:moveTo>
                  <a:pt x="36" y="0"/>
                </a:moveTo>
                <a:lnTo>
                  <a:pt x="1272" y="0"/>
                </a:lnTo>
                <a:lnTo>
                  <a:pt x="1280" y="1"/>
                </a:lnTo>
                <a:lnTo>
                  <a:pt x="1286" y="3"/>
                </a:lnTo>
                <a:lnTo>
                  <a:pt x="1292" y="7"/>
                </a:lnTo>
                <a:lnTo>
                  <a:pt x="1298" y="11"/>
                </a:lnTo>
                <a:lnTo>
                  <a:pt x="1302" y="16"/>
                </a:lnTo>
                <a:lnTo>
                  <a:pt x="1306" y="23"/>
                </a:lnTo>
                <a:lnTo>
                  <a:pt x="1308" y="30"/>
                </a:lnTo>
                <a:lnTo>
                  <a:pt x="1309" y="38"/>
                </a:lnTo>
                <a:lnTo>
                  <a:pt x="1309" y="38"/>
                </a:lnTo>
                <a:lnTo>
                  <a:pt x="1308" y="44"/>
                </a:lnTo>
                <a:lnTo>
                  <a:pt x="1306" y="51"/>
                </a:lnTo>
                <a:lnTo>
                  <a:pt x="1302" y="58"/>
                </a:lnTo>
                <a:lnTo>
                  <a:pt x="1298" y="64"/>
                </a:lnTo>
                <a:lnTo>
                  <a:pt x="1292" y="67"/>
                </a:lnTo>
                <a:lnTo>
                  <a:pt x="1286" y="71"/>
                </a:lnTo>
                <a:lnTo>
                  <a:pt x="1280" y="73"/>
                </a:lnTo>
                <a:lnTo>
                  <a:pt x="1272" y="74"/>
                </a:lnTo>
                <a:lnTo>
                  <a:pt x="36" y="74"/>
                </a:lnTo>
                <a:lnTo>
                  <a:pt x="30" y="73"/>
                </a:lnTo>
                <a:lnTo>
                  <a:pt x="23" y="71"/>
                </a:lnTo>
                <a:lnTo>
                  <a:pt x="16" y="67"/>
                </a:lnTo>
                <a:lnTo>
                  <a:pt x="10" y="64"/>
                </a:lnTo>
                <a:lnTo>
                  <a:pt x="6" y="58"/>
                </a:lnTo>
                <a:lnTo>
                  <a:pt x="2" y="51"/>
                </a:lnTo>
                <a:lnTo>
                  <a:pt x="1" y="44"/>
                </a:lnTo>
                <a:lnTo>
                  <a:pt x="0" y="38"/>
                </a:lnTo>
                <a:lnTo>
                  <a:pt x="0" y="38"/>
                </a:lnTo>
                <a:lnTo>
                  <a:pt x="1" y="30"/>
                </a:lnTo>
                <a:lnTo>
                  <a:pt x="2" y="23"/>
                </a:lnTo>
                <a:lnTo>
                  <a:pt x="6" y="16"/>
                </a:lnTo>
                <a:lnTo>
                  <a:pt x="10" y="11"/>
                </a:lnTo>
                <a:lnTo>
                  <a:pt x="16" y="7"/>
                </a:lnTo>
                <a:lnTo>
                  <a:pt x="23" y="3"/>
                </a:lnTo>
                <a:lnTo>
                  <a:pt x="30" y="1"/>
                </a:lnTo>
                <a:lnTo>
                  <a:pt x="36" y="0"/>
                </a:lnTo>
                <a:close/>
              </a:path>
            </a:pathLst>
          </a:custGeom>
          <a:solidFill xmlns:a="http://schemas.openxmlformats.org/drawingml/2006/main">
            <a:schemeClr val="bg1">
              <a:lumMod val="6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55" name="Rectangle 13">
            <a:extLst xmlns:a="http://schemas.openxmlformats.org/drawingml/2006/main">
              <a:ext uri="{FF2B5EF4-FFF2-40B4-BE49-F238E27FC236}">
                <a16:creationId xmlns:a16="http://schemas.microsoft.com/office/drawing/2014/main" id="{A35B976B-AF7A-436E-B82C-1B3BD419AA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8379001" y="1461128"/>
            <a:ext cx="335271" cy="18706"/>
          </a:xfrm>
          <a:prstGeom xmlns:a="http://schemas.openxmlformats.org/drawingml/2006/main" prst="rect">
            <a:avLst/>
          </a:prstGeom>
          <a:solidFill xmlns:a="http://schemas.openxmlformats.org/drawingml/2006/main">
            <a:schemeClr val="bg1">
              <a:lumMod val="50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48" name="Freeform 6">
            <a:extLst xmlns:a="http://schemas.openxmlformats.org/drawingml/2006/main">
              <a:ext uri="{FF2B5EF4-FFF2-40B4-BE49-F238E27FC236}">
                <a16:creationId xmlns:a16="http://schemas.microsoft.com/office/drawing/2014/main" id="{3C527EDA-882C-4B09-8CA3-F2E6B2D2C6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6976045" y="2082748"/>
            <a:ext cx="17266" cy="181304"/>
          </a:xfrm>
          <a:custGeom xmlns:a="http://schemas.openxmlformats.org/drawingml/2006/main">
            <a:rect l="0" t="0" r="r" b="b"/>
            <a:pathLst>
              <a:path w="74" h="760">
                <a:moveTo>
                  <a:pt x="0" y="723"/>
                </a:moveTo>
                <a:lnTo>
                  <a:pt x="0" y="37"/>
                </a:lnTo>
                <a:lnTo>
                  <a:pt x="1" y="29"/>
                </a:lnTo>
                <a:lnTo>
                  <a:pt x="3" y="22"/>
                </a:lnTo>
                <a:lnTo>
                  <a:pt x="7" y="16"/>
                </a:lnTo>
                <a:lnTo>
                  <a:pt x="11" y="11"/>
                </a:lnTo>
                <a:lnTo>
                  <a:pt x="16" y="6"/>
                </a:lnTo>
                <a:lnTo>
                  <a:pt x="23" y="3"/>
                </a:lnTo>
                <a:lnTo>
                  <a:pt x="30" y="1"/>
                </a:lnTo>
                <a:lnTo>
                  <a:pt x="38" y="0"/>
                </a:lnTo>
                <a:lnTo>
                  <a:pt x="38" y="0"/>
                </a:lnTo>
                <a:lnTo>
                  <a:pt x="44" y="1"/>
                </a:lnTo>
                <a:lnTo>
                  <a:pt x="51" y="3"/>
                </a:lnTo>
                <a:lnTo>
                  <a:pt x="58" y="6"/>
                </a:lnTo>
                <a:lnTo>
                  <a:pt x="63" y="11"/>
                </a:lnTo>
                <a:lnTo>
                  <a:pt x="67" y="16"/>
                </a:lnTo>
                <a:lnTo>
                  <a:pt x="71" y="22"/>
                </a:lnTo>
                <a:lnTo>
                  <a:pt x="73" y="29"/>
                </a:lnTo>
                <a:lnTo>
                  <a:pt x="74" y="37"/>
                </a:lnTo>
                <a:lnTo>
                  <a:pt x="74" y="723"/>
                </a:lnTo>
                <a:lnTo>
                  <a:pt x="73" y="730"/>
                </a:lnTo>
                <a:lnTo>
                  <a:pt x="71" y="738"/>
                </a:lnTo>
                <a:lnTo>
                  <a:pt x="67" y="744"/>
                </a:lnTo>
                <a:lnTo>
                  <a:pt x="63" y="750"/>
                </a:lnTo>
                <a:lnTo>
                  <a:pt x="58" y="754"/>
                </a:lnTo>
                <a:lnTo>
                  <a:pt x="51" y="758"/>
                </a:lnTo>
                <a:lnTo>
                  <a:pt x="44" y="760"/>
                </a:lnTo>
                <a:lnTo>
                  <a:pt x="38" y="760"/>
                </a:lnTo>
                <a:lnTo>
                  <a:pt x="38" y="760"/>
                </a:lnTo>
                <a:lnTo>
                  <a:pt x="30" y="760"/>
                </a:lnTo>
                <a:lnTo>
                  <a:pt x="23" y="758"/>
                </a:lnTo>
                <a:lnTo>
                  <a:pt x="16" y="754"/>
                </a:lnTo>
                <a:lnTo>
                  <a:pt x="11" y="750"/>
                </a:lnTo>
                <a:lnTo>
                  <a:pt x="7" y="744"/>
                </a:lnTo>
                <a:lnTo>
                  <a:pt x="3" y="738"/>
                </a:lnTo>
                <a:lnTo>
                  <a:pt x="1" y="730"/>
                </a:lnTo>
                <a:lnTo>
                  <a:pt x="0" y="723"/>
                </a:lnTo>
                <a:close/>
              </a:path>
            </a:pathLst>
          </a:custGeom>
          <a:gradFill xmlns:a="http://schemas.openxmlformats.org/drawingml/2006/main">
            <a:gsLst>
              <a:gs pos="10000">
                <a:schemeClr val="bg1">
                  <a:lumMod val="50000"/>
                </a:schemeClr>
              </a:gs>
              <a:gs pos="28744">
                <a:schemeClr val="bg1">
                  <a:lumMod val="75000"/>
                </a:schemeClr>
              </a:gs>
              <a:gs pos="54000">
                <a:schemeClr val="tx1"/>
              </a:gs>
              <a:gs pos="78000">
                <a:srgbClr val="060606"/>
              </a:gs>
              <a:gs pos="100000">
                <a:srgbClr val="3C3C3C"/>
              </a:gs>
            </a:gsLst>
            <a:lin ang="0" scaled="1"/>
          </a:gra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49" name="Freeform 7">
            <a:extLst xmlns:a="http://schemas.openxmlformats.org/drawingml/2006/main">
              <a:ext uri="{FF2B5EF4-FFF2-40B4-BE49-F238E27FC236}">
                <a16:creationId xmlns:a16="http://schemas.microsoft.com/office/drawing/2014/main" id="{710E73C6-2288-452E-A2B4-1BABBC21A7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6976023" y="2492843"/>
            <a:ext cx="17266" cy="141014"/>
          </a:xfrm>
          <a:custGeom xmlns:a="http://schemas.openxmlformats.org/drawingml/2006/main">
            <a:rect l="0" t="0" r="r" b="b"/>
            <a:pathLst>
              <a:path w="74" h="588">
                <a:moveTo>
                  <a:pt x="0" y="550"/>
                </a:moveTo>
                <a:lnTo>
                  <a:pt x="0" y="37"/>
                </a:lnTo>
                <a:lnTo>
                  <a:pt x="1" y="29"/>
                </a:lnTo>
                <a:lnTo>
                  <a:pt x="3" y="22"/>
                </a:lnTo>
                <a:lnTo>
                  <a:pt x="7" y="17"/>
                </a:lnTo>
                <a:lnTo>
                  <a:pt x="11" y="11"/>
                </a:lnTo>
                <a:lnTo>
                  <a:pt x="16" y="6"/>
                </a:lnTo>
                <a:lnTo>
                  <a:pt x="23" y="3"/>
                </a:lnTo>
                <a:lnTo>
                  <a:pt x="30" y="1"/>
                </a:lnTo>
                <a:lnTo>
                  <a:pt x="38" y="0"/>
                </a:lnTo>
                <a:lnTo>
                  <a:pt x="38" y="0"/>
                </a:lnTo>
                <a:lnTo>
                  <a:pt x="44" y="1"/>
                </a:lnTo>
                <a:lnTo>
                  <a:pt x="51" y="3"/>
                </a:lnTo>
                <a:lnTo>
                  <a:pt x="58" y="6"/>
                </a:lnTo>
                <a:lnTo>
                  <a:pt x="63" y="11"/>
                </a:lnTo>
                <a:lnTo>
                  <a:pt x="67" y="17"/>
                </a:lnTo>
                <a:lnTo>
                  <a:pt x="71" y="22"/>
                </a:lnTo>
                <a:lnTo>
                  <a:pt x="73" y="29"/>
                </a:lnTo>
                <a:lnTo>
                  <a:pt x="74" y="37"/>
                </a:lnTo>
                <a:lnTo>
                  <a:pt x="74" y="550"/>
                </a:lnTo>
                <a:lnTo>
                  <a:pt x="73" y="558"/>
                </a:lnTo>
                <a:lnTo>
                  <a:pt x="71" y="565"/>
                </a:lnTo>
                <a:lnTo>
                  <a:pt x="67" y="571"/>
                </a:lnTo>
                <a:lnTo>
                  <a:pt x="63" y="576"/>
                </a:lnTo>
                <a:lnTo>
                  <a:pt x="58" y="581"/>
                </a:lnTo>
                <a:lnTo>
                  <a:pt x="51" y="584"/>
                </a:lnTo>
                <a:lnTo>
                  <a:pt x="44" y="587"/>
                </a:lnTo>
                <a:lnTo>
                  <a:pt x="38" y="588"/>
                </a:lnTo>
                <a:lnTo>
                  <a:pt x="38" y="588"/>
                </a:lnTo>
                <a:lnTo>
                  <a:pt x="30" y="587"/>
                </a:lnTo>
                <a:lnTo>
                  <a:pt x="23" y="584"/>
                </a:lnTo>
                <a:lnTo>
                  <a:pt x="16" y="581"/>
                </a:lnTo>
                <a:lnTo>
                  <a:pt x="11" y="576"/>
                </a:lnTo>
                <a:lnTo>
                  <a:pt x="7" y="571"/>
                </a:lnTo>
                <a:lnTo>
                  <a:pt x="3" y="565"/>
                </a:lnTo>
                <a:lnTo>
                  <a:pt x="1" y="558"/>
                </a:lnTo>
                <a:lnTo>
                  <a:pt x="0" y="550"/>
                </a:lnTo>
                <a:close/>
              </a:path>
            </a:pathLst>
          </a:custGeom>
          <a:gradFill xmlns:a="http://schemas.openxmlformats.org/drawingml/2006/main">
            <a:gsLst>
              <a:gs pos="10000">
                <a:schemeClr val="bg1">
                  <a:lumMod val="50000"/>
                </a:schemeClr>
              </a:gs>
              <a:gs pos="28744">
                <a:schemeClr val="bg1">
                  <a:lumMod val="75000"/>
                </a:schemeClr>
              </a:gs>
              <a:gs pos="54000">
                <a:schemeClr val="tx1"/>
              </a:gs>
              <a:gs pos="78000">
                <a:srgbClr val="060606"/>
              </a:gs>
              <a:gs pos="100000">
                <a:srgbClr val="3C3C3C"/>
              </a:gs>
            </a:gsLst>
            <a:lin ang="0" scaled="1"/>
          </a:gra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50" name="Freeform 8">
            <a:extLst xmlns:a="http://schemas.openxmlformats.org/drawingml/2006/main">
              <a:ext uri="{FF2B5EF4-FFF2-40B4-BE49-F238E27FC236}">
                <a16:creationId xmlns:a16="http://schemas.microsoft.com/office/drawing/2014/main" id="{FD4E5910-0615-4E2D-AC53-6A18EFF5B6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6976040" y="2851136"/>
            <a:ext cx="17266" cy="141014"/>
          </a:xfrm>
          <a:custGeom xmlns:a="http://schemas.openxmlformats.org/drawingml/2006/main">
            <a:rect l="0" t="0" r="r" b="b"/>
            <a:pathLst>
              <a:path w="74" h="587">
                <a:moveTo>
                  <a:pt x="0" y="551"/>
                </a:moveTo>
                <a:lnTo>
                  <a:pt x="0" y="38"/>
                </a:lnTo>
                <a:lnTo>
                  <a:pt x="1" y="30"/>
                </a:lnTo>
                <a:lnTo>
                  <a:pt x="3" y="23"/>
                </a:lnTo>
                <a:lnTo>
                  <a:pt x="7" y="16"/>
                </a:lnTo>
                <a:lnTo>
                  <a:pt x="11" y="11"/>
                </a:lnTo>
                <a:lnTo>
                  <a:pt x="16" y="7"/>
                </a:lnTo>
                <a:lnTo>
                  <a:pt x="23" y="3"/>
                </a:lnTo>
                <a:lnTo>
                  <a:pt x="30" y="1"/>
                </a:lnTo>
                <a:lnTo>
                  <a:pt x="38" y="0"/>
                </a:lnTo>
                <a:lnTo>
                  <a:pt x="38" y="0"/>
                </a:lnTo>
                <a:lnTo>
                  <a:pt x="44" y="1"/>
                </a:lnTo>
                <a:lnTo>
                  <a:pt x="51" y="3"/>
                </a:lnTo>
                <a:lnTo>
                  <a:pt x="58" y="7"/>
                </a:lnTo>
                <a:lnTo>
                  <a:pt x="63" y="11"/>
                </a:lnTo>
                <a:lnTo>
                  <a:pt x="67" y="16"/>
                </a:lnTo>
                <a:lnTo>
                  <a:pt x="71" y="23"/>
                </a:lnTo>
                <a:lnTo>
                  <a:pt x="73" y="30"/>
                </a:lnTo>
                <a:lnTo>
                  <a:pt x="74" y="38"/>
                </a:lnTo>
                <a:lnTo>
                  <a:pt x="74" y="551"/>
                </a:lnTo>
                <a:lnTo>
                  <a:pt x="73" y="557"/>
                </a:lnTo>
                <a:lnTo>
                  <a:pt x="71" y="564"/>
                </a:lnTo>
                <a:lnTo>
                  <a:pt x="67" y="571"/>
                </a:lnTo>
                <a:lnTo>
                  <a:pt x="63" y="577"/>
                </a:lnTo>
                <a:lnTo>
                  <a:pt x="58" y="581"/>
                </a:lnTo>
                <a:lnTo>
                  <a:pt x="51" y="585"/>
                </a:lnTo>
                <a:lnTo>
                  <a:pt x="44" y="586"/>
                </a:lnTo>
                <a:lnTo>
                  <a:pt x="38" y="587"/>
                </a:lnTo>
                <a:lnTo>
                  <a:pt x="38" y="587"/>
                </a:lnTo>
                <a:lnTo>
                  <a:pt x="30" y="586"/>
                </a:lnTo>
                <a:lnTo>
                  <a:pt x="23" y="585"/>
                </a:lnTo>
                <a:lnTo>
                  <a:pt x="16" y="581"/>
                </a:lnTo>
                <a:lnTo>
                  <a:pt x="11" y="577"/>
                </a:lnTo>
                <a:lnTo>
                  <a:pt x="7" y="571"/>
                </a:lnTo>
                <a:lnTo>
                  <a:pt x="3" y="564"/>
                </a:lnTo>
                <a:lnTo>
                  <a:pt x="1" y="557"/>
                </a:lnTo>
                <a:lnTo>
                  <a:pt x="0" y="551"/>
                </a:lnTo>
                <a:close/>
              </a:path>
            </a:pathLst>
          </a:custGeom>
          <a:gradFill xmlns:a="http://schemas.openxmlformats.org/drawingml/2006/main">
            <a:gsLst>
              <a:gs pos="10000">
                <a:schemeClr val="bg1">
                  <a:lumMod val="50000"/>
                </a:schemeClr>
              </a:gs>
              <a:gs pos="28744">
                <a:schemeClr val="bg1">
                  <a:lumMod val="75000"/>
                </a:schemeClr>
              </a:gs>
              <a:gs pos="54000">
                <a:schemeClr val="tx1"/>
              </a:gs>
              <a:gs pos="78000">
                <a:srgbClr val="060606"/>
              </a:gs>
              <a:gs pos="100000">
                <a:srgbClr val="3C3C3C"/>
              </a:gs>
            </a:gsLst>
            <a:lin ang="0" scaled="1"/>
          </a:gra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51" name="Rectangle 9">
            <a:extLst xmlns:a="http://schemas.openxmlformats.org/drawingml/2006/main">
              <a:ext uri="{FF2B5EF4-FFF2-40B4-BE49-F238E27FC236}">
                <a16:creationId xmlns:a16="http://schemas.microsoft.com/office/drawing/2014/main" id="{20D1E7A0-04C8-462B-872E-01F50AA698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6984644" y="2076993"/>
            <a:ext cx="18706" cy="194255"/>
          </a:xfrm>
          <a:prstGeom xmlns:a="http://schemas.openxmlformats.org/drawingml/2006/main" prst="rect">
            <a:avLst/>
          </a:prstGeom>
          <a:gradFill xmlns:a="http://schemas.openxmlformats.org/drawingml/2006/main">
            <a:gsLst>
              <a:gs pos="6140">
                <a:schemeClr val="tx1">
                  <a:lumMod val="50000"/>
                  <a:lumOff val="50000"/>
                </a:schemeClr>
              </a:gs>
              <a:gs pos="55000">
                <a:schemeClr val="bg1">
                  <a:lumMod val="65000"/>
                </a:schemeClr>
              </a:gs>
              <a:gs pos="100000">
                <a:schemeClr val="tx1">
                  <a:lumMod val="65000"/>
                  <a:lumOff val="35000"/>
                </a:schemeClr>
              </a:gs>
            </a:gsLst>
            <a:lin ang="16200000" scaled="1"/>
          </a:gra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52" name="Rectangle 10">
            <a:extLst xmlns:a="http://schemas.openxmlformats.org/drawingml/2006/main">
              <a:ext uri="{FF2B5EF4-FFF2-40B4-BE49-F238E27FC236}">
                <a16:creationId xmlns:a16="http://schemas.microsoft.com/office/drawing/2014/main" id="{03D2C68D-77F7-49D6-B241-E90D201F20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6984639" y="2488526"/>
            <a:ext cx="18706" cy="149649"/>
          </a:xfrm>
          <a:prstGeom xmlns:a="http://schemas.openxmlformats.org/drawingml/2006/main" prst="rect">
            <a:avLst/>
          </a:prstGeom>
          <a:gradFill xmlns:a="http://schemas.openxmlformats.org/drawingml/2006/main">
            <a:gsLst>
              <a:gs pos="6140">
                <a:schemeClr val="tx1">
                  <a:lumMod val="50000"/>
                  <a:lumOff val="50000"/>
                </a:schemeClr>
              </a:gs>
              <a:gs pos="55000">
                <a:schemeClr val="bg1">
                  <a:lumMod val="65000"/>
                </a:schemeClr>
              </a:gs>
              <a:gs pos="100000">
                <a:schemeClr val="tx1">
                  <a:lumMod val="65000"/>
                  <a:lumOff val="35000"/>
                </a:schemeClr>
              </a:gs>
            </a:gsLst>
            <a:lin ang="16200000" scaled="1"/>
          </a:gra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53" name="Rectangle 11">
            <a:extLst xmlns:a="http://schemas.openxmlformats.org/drawingml/2006/main">
              <a:ext uri="{FF2B5EF4-FFF2-40B4-BE49-F238E27FC236}">
                <a16:creationId xmlns:a16="http://schemas.microsoft.com/office/drawing/2014/main" id="{E82782AB-C29D-4AA4-AAB1-12AF9A266C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6984608" y="2845376"/>
            <a:ext cx="18706" cy="151088"/>
          </a:xfrm>
          <a:prstGeom xmlns:a="http://schemas.openxmlformats.org/drawingml/2006/main" prst="rect">
            <a:avLst/>
          </a:prstGeom>
          <a:gradFill xmlns:a="http://schemas.openxmlformats.org/drawingml/2006/main">
            <a:gsLst>
              <a:gs pos="6140">
                <a:schemeClr val="tx1">
                  <a:lumMod val="50000"/>
                  <a:lumOff val="50000"/>
                </a:schemeClr>
              </a:gs>
              <a:gs pos="55000">
                <a:schemeClr val="bg1">
                  <a:lumMod val="65000"/>
                </a:schemeClr>
              </a:gs>
              <a:gs pos="100000">
                <a:schemeClr val="tx1">
                  <a:lumMod val="65000"/>
                  <a:lumOff val="35000"/>
                </a:schemeClr>
              </a:gs>
            </a:gsLst>
            <a:lin ang="16200000" scaled="1"/>
          </a:gra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24" name="Freeform 14">
            <a:extLst xmlns:a="http://schemas.openxmlformats.org/drawingml/2006/main">
              <a:ext uri="{FF2B5EF4-FFF2-40B4-BE49-F238E27FC236}">
                <a16:creationId xmlns:a16="http://schemas.microsoft.com/office/drawing/2014/main" id="{2A6C14A1-34B1-47CE-B005-A486ADD344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7000507" y="1475519"/>
            <a:ext cx="2047597" cy="4351324"/>
          </a:xfrm>
          <a:custGeom xmlns:a="http://schemas.openxmlformats.org/drawingml/2006/main">
            <a:rect l="0" t="0" r="r" b="b"/>
            <a:pathLst>
              <a:path w="8536" h="18144">
                <a:moveTo>
                  <a:pt x="1286" y="0"/>
                </a:moveTo>
                <a:lnTo>
                  <a:pt x="7249" y="0"/>
                </a:lnTo>
                <a:lnTo>
                  <a:pt x="7316" y="1"/>
                </a:lnTo>
                <a:lnTo>
                  <a:pt x="7381" y="5"/>
                </a:lnTo>
                <a:lnTo>
                  <a:pt x="7446" y="15"/>
                </a:lnTo>
                <a:lnTo>
                  <a:pt x="7508" y="26"/>
                </a:lnTo>
                <a:lnTo>
                  <a:pt x="7570" y="40"/>
                </a:lnTo>
                <a:lnTo>
                  <a:pt x="7632" y="58"/>
                </a:lnTo>
                <a:lnTo>
                  <a:pt x="7691" y="77"/>
                </a:lnTo>
                <a:lnTo>
                  <a:pt x="7749" y="101"/>
                </a:lnTo>
                <a:lnTo>
                  <a:pt x="7806" y="126"/>
                </a:lnTo>
                <a:lnTo>
                  <a:pt x="7862" y="155"/>
                </a:lnTo>
                <a:lnTo>
                  <a:pt x="7916" y="186"/>
                </a:lnTo>
                <a:lnTo>
                  <a:pt x="7968" y="220"/>
                </a:lnTo>
                <a:lnTo>
                  <a:pt x="8018" y="255"/>
                </a:lnTo>
                <a:lnTo>
                  <a:pt x="8067" y="294"/>
                </a:lnTo>
                <a:lnTo>
                  <a:pt x="8114" y="334"/>
                </a:lnTo>
                <a:lnTo>
                  <a:pt x="8158" y="377"/>
                </a:lnTo>
                <a:lnTo>
                  <a:pt x="8201" y="422"/>
                </a:lnTo>
                <a:lnTo>
                  <a:pt x="8242" y="468"/>
                </a:lnTo>
                <a:lnTo>
                  <a:pt x="8279" y="517"/>
                </a:lnTo>
                <a:lnTo>
                  <a:pt x="8316" y="567"/>
                </a:lnTo>
                <a:lnTo>
                  <a:pt x="8349" y="620"/>
                </a:lnTo>
                <a:lnTo>
                  <a:pt x="8380" y="674"/>
                </a:lnTo>
                <a:lnTo>
                  <a:pt x="8408" y="728"/>
                </a:lnTo>
                <a:lnTo>
                  <a:pt x="8434" y="785"/>
                </a:lnTo>
                <a:lnTo>
                  <a:pt x="8457" y="845"/>
                </a:lnTo>
                <a:lnTo>
                  <a:pt x="8478" y="904"/>
                </a:lnTo>
                <a:lnTo>
                  <a:pt x="8495" y="964"/>
                </a:lnTo>
                <a:lnTo>
                  <a:pt x="8510" y="1027"/>
                </a:lnTo>
                <a:lnTo>
                  <a:pt x="8521" y="1090"/>
                </a:lnTo>
                <a:lnTo>
                  <a:pt x="8529" y="1153"/>
                </a:lnTo>
                <a:lnTo>
                  <a:pt x="8535" y="1218"/>
                </a:lnTo>
                <a:lnTo>
                  <a:pt x="8536" y="1285"/>
                </a:lnTo>
                <a:lnTo>
                  <a:pt x="8536" y="16858"/>
                </a:lnTo>
                <a:lnTo>
                  <a:pt x="8535" y="16924"/>
                </a:lnTo>
                <a:lnTo>
                  <a:pt x="8529" y="16989"/>
                </a:lnTo>
                <a:lnTo>
                  <a:pt x="8521" y="17054"/>
                </a:lnTo>
                <a:lnTo>
                  <a:pt x="8510" y="17117"/>
                </a:lnTo>
                <a:lnTo>
                  <a:pt x="8495" y="17178"/>
                </a:lnTo>
                <a:lnTo>
                  <a:pt x="8478" y="17240"/>
                </a:lnTo>
                <a:lnTo>
                  <a:pt x="8457" y="17299"/>
                </a:lnTo>
                <a:lnTo>
                  <a:pt x="8434" y="17357"/>
                </a:lnTo>
                <a:lnTo>
                  <a:pt x="8408" y="17414"/>
                </a:lnTo>
                <a:lnTo>
                  <a:pt x="8380" y="17470"/>
                </a:lnTo>
                <a:lnTo>
                  <a:pt x="8349" y="17524"/>
                </a:lnTo>
                <a:lnTo>
                  <a:pt x="8316" y="17576"/>
                </a:lnTo>
                <a:lnTo>
                  <a:pt x="8279" y="17626"/>
                </a:lnTo>
                <a:lnTo>
                  <a:pt x="8242" y="17675"/>
                </a:lnTo>
                <a:lnTo>
                  <a:pt x="8201" y="17722"/>
                </a:lnTo>
                <a:lnTo>
                  <a:pt x="8158" y="17767"/>
                </a:lnTo>
                <a:lnTo>
                  <a:pt x="8114" y="17809"/>
                </a:lnTo>
                <a:lnTo>
                  <a:pt x="8067" y="17850"/>
                </a:lnTo>
                <a:lnTo>
                  <a:pt x="8018" y="17888"/>
                </a:lnTo>
                <a:lnTo>
                  <a:pt x="7968" y="17924"/>
                </a:lnTo>
                <a:lnTo>
                  <a:pt x="7916" y="17957"/>
                </a:lnTo>
                <a:lnTo>
                  <a:pt x="7862" y="17988"/>
                </a:lnTo>
                <a:lnTo>
                  <a:pt x="7806" y="18016"/>
                </a:lnTo>
                <a:lnTo>
                  <a:pt x="7749" y="18043"/>
                </a:lnTo>
                <a:lnTo>
                  <a:pt x="7691" y="18065"/>
                </a:lnTo>
                <a:lnTo>
                  <a:pt x="7632" y="18086"/>
                </a:lnTo>
                <a:lnTo>
                  <a:pt x="7570" y="18103"/>
                </a:lnTo>
                <a:lnTo>
                  <a:pt x="7508" y="18118"/>
                </a:lnTo>
                <a:lnTo>
                  <a:pt x="7446" y="18129"/>
                </a:lnTo>
                <a:lnTo>
                  <a:pt x="7381" y="18137"/>
                </a:lnTo>
                <a:lnTo>
                  <a:pt x="7316" y="18143"/>
                </a:lnTo>
                <a:lnTo>
                  <a:pt x="7249" y="18144"/>
                </a:lnTo>
                <a:lnTo>
                  <a:pt x="1286" y="18144"/>
                </a:lnTo>
                <a:lnTo>
                  <a:pt x="1220" y="18143"/>
                </a:lnTo>
                <a:lnTo>
                  <a:pt x="1155" y="18137"/>
                </a:lnTo>
                <a:lnTo>
                  <a:pt x="1091" y="18129"/>
                </a:lnTo>
                <a:lnTo>
                  <a:pt x="1027" y="18118"/>
                </a:lnTo>
                <a:lnTo>
                  <a:pt x="966" y="18103"/>
                </a:lnTo>
                <a:lnTo>
                  <a:pt x="904" y="18086"/>
                </a:lnTo>
                <a:lnTo>
                  <a:pt x="845" y="18065"/>
                </a:lnTo>
                <a:lnTo>
                  <a:pt x="787" y="18043"/>
                </a:lnTo>
                <a:lnTo>
                  <a:pt x="730" y="18016"/>
                </a:lnTo>
                <a:lnTo>
                  <a:pt x="674" y="17988"/>
                </a:lnTo>
                <a:lnTo>
                  <a:pt x="620" y="17957"/>
                </a:lnTo>
                <a:lnTo>
                  <a:pt x="569" y="17924"/>
                </a:lnTo>
                <a:lnTo>
                  <a:pt x="518" y="17888"/>
                </a:lnTo>
                <a:lnTo>
                  <a:pt x="470" y="17850"/>
                </a:lnTo>
                <a:lnTo>
                  <a:pt x="423" y="17809"/>
                </a:lnTo>
                <a:lnTo>
                  <a:pt x="377" y="17767"/>
                </a:lnTo>
                <a:lnTo>
                  <a:pt x="335" y="17722"/>
                </a:lnTo>
                <a:lnTo>
                  <a:pt x="295" y="17675"/>
                </a:lnTo>
                <a:lnTo>
                  <a:pt x="256" y="17626"/>
                </a:lnTo>
                <a:lnTo>
                  <a:pt x="221" y="17576"/>
                </a:lnTo>
                <a:lnTo>
                  <a:pt x="187" y="17524"/>
                </a:lnTo>
                <a:lnTo>
                  <a:pt x="156" y="17470"/>
                </a:lnTo>
                <a:lnTo>
                  <a:pt x="128" y="17414"/>
                </a:lnTo>
                <a:lnTo>
                  <a:pt x="101" y="17357"/>
                </a:lnTo>
                <a:lnTo>
                  <a:pt x="78" y="17299"/>
                </a:lnTo>
                <a:lnTo>
                  <a:pt x="58" y="17240"/>
                </a:lnTo>
                <a:lnTo>
                  <a:pt x="41" y="17178"/>
                </a:lnTo>
                <a:lnTo>
                  <a:pt x="26" y="17117"/>
                </a:lnTo>
                <a:lnTo>
                  <a:pt x="15" y="17054"/>
                </a:lnTo>
                <a:lnTo>
                  <a:pt x="7" y="16989"/>
                </a:lnTo>
                <a:lnTo>
                  <a:pt x="2" y="16924"/>
                </a:lnTo>
                <a:lnTo>
                  <a:pt x="0" y="16858"/>
                </a:lnTo>
                <a:lnTo>
                  <a:pt x="0" y="1285"/>
                </a:lnTo>
                <a:lnTo>
                  <a:pt x="2" y="1218"/>
                </a:lnTo>
                <a:lnTo>
                  <a:pt x="7" y="1153"/>
                </a:lnTo>
                <a:lnTo>
                  <a:pt x="15" y="1090"/>
                </a:lnTo>
                <a:lnTo>
                  <a:pt x="26" y="1027"/>
                </a:lnTo>
                <a:lnTo>
                  <a:pt x="41" y="964"/>
                </a:lnTo>
                <a:lnTo>
                  <a:pt x="58" y="904"/>
                </a:lnTo>
                <a:lnTo>
                  <a:pt x="78" y="845"/>
                </a:lnTo>
                <a:lnTo>
                  <a:pt x="101" y="785"/>
                </a:lnTo>
                <a:lnTo>
                  <a:pt x="128" y="728"/>
                </a:lnTo>
                <a:lnTo>
                  <a:pt x="156" y="674"/>
                </a:lnTo>
                <a:lnTo>
                  <a:pt x="187" y="620"/>
                </a:lnTo>
                <a:lnTo>
                  <a:pt x="221" y="567"/>
                </a:lnTo>
                <a:lnTo>
                  <a:pt x="256" y="517"/>
                </a:lnTo>
                <a:lnTo>
                  <a:pt x="295" y="468"/>
                </a:lnTo>
                <a:lnTo>
                  <a:pt x="335" y="422"/>
                </a:lnTo>
                <a:lnTo>
                  <a:pt x="377" y="377"/>
                </a:lnTo>
                <a:lnTo>
                  <a:pt x="423" y="334"/>
                </a:lnTo>
                <a:lnTo>
                  <a:pt x="470" y="294"/>
                </a:lnTo>
                <a:lnTo>
                  <a:pt x="518" y="255"/>
                </a:lnTo>
                <a:lnTo>
                  <a:pt x="569" y="220"/>
                </a:lnTo>
                <a:lnTo>
                  <a:pt x="620" y="186"/>
                </a:lnTo>
                <a:lnTo>
                  <a:pt x="674" y="155"/>
                </a:lnTo>
                <a:lnTo>
                  <a:pt x="730" y="126"/>
                </a:lnTo>
                <a:lnTo>
                  <a:pt x="787" y="101"/>
                </a:lnTo>
                <a:lnTo>
                  <a:pt x="845" y="77"/>
                </a:lnTo>
                <a:lnTo>
                  <a:pt x="904" y="58"/>
                </a:lnTo>
                <a:lnTo>
                  <a:pt x="966" y="40"/>
                </a:lnTo>
                <a:lnTo>
                  <a:pt x="1027" y="26"/>
                </a:lnTo>
                <a:lnTo>
                  <a:pt x="1091" y="15"/>
                </a:lnTo>
                <a:lnTo>
                  <a:pt x="1155" y="5"/>
                </a:lnTo>
                <a:lnTo>
                  <a:pt x="1220" y="1"/>
                </a:lnTo>
                <a:lnTo>
                  <a:pt x="1286" y="0"/>
                </a:lnTo>
                <a:close/>
              </a:path>
            </a:pathLst>
          </a:custGeom>
          <a:solidFill xmlns:a="http://schemas.openxmlformats.org/drawingml/2006/main">
            <a:schemeClr val="bg1">
              <a:lumMod val="7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25" name="Freeform 15">
            <a:extLst xmlns:a="http://schemas.openxmlformats.org/drawingml/2006/main">
              <a:ext uri="{FF2B5EF4-FFF2-40B4-BE49-F238E27FC236}">
                <a16:creationId xmlns:a16="http://schemas.microsoft.com/office/drawing/2014/main" id="{F01B5D62-08BD-4594-BB35-9A1229060B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7020652" y="1495664"/>
            <a:ext cx="2007307" cy="4311034"/>
          </a:xfrm>
          <a:custGeom xmlns:a="http://schemas.openxmlformats.org/drawingml/2006/main">
            <a:rect l="0" t="0" r="r" b="b"/>
            <a:pathLst>
              <a:path w="8370" h="17971">
                <a:moveTo>
                  <a:pt x="1186" y="0"/>
                </a:moveTo>
                <a:lnTo>
                  <a:pt x="7184" y="0"/>
                </a:lnTo>
                <a:lnTo>
                  <a:pt x="7245" y="2"/>
                </a:lnTo>
                <a:lnTo>
                  <a:pt x="7304" y="6"/>
                </a:lnTo>
                <a:lnTo>
                  <a:pt x="7364" y="14"/>
                </a:lnTo>
                <a:lnTo>
                  <a:pt x="7422" y="24"/>
                </a:lnTo>
                <a:lnTo>
                  <a:pt x="7480" y="37"/>
                </a:lnTo>
                <a:lnTo>
                  <a:pt x="7536" y="53"/>
                </a:lnTo>
                <a:lnTo>
                  <a:pt x="7591" y="72"/>
                </a:lnTo>
                <a:lnTo>
                  <a:pt x="7644" y="94"/>
                </a:lnTo>
                <a:lnTo>
                  <a:pt x="7697" y="117"/>
                </a:lnTo>
                <a:lnTo>
                  <a:pt x="7748" y="143"/>
                </a:lnTo>
                <a:lnTo>
                  <a:pt x="7798" y="173"/>
                </a:lnTo>
                <a:lnTo>
                  <a:pt x="7846" y="203"/>
                </a:lnTo>
                <a:lnTo>
                  <a:pt x="7892" y="236"/>
                </a:lnTo>
                <a:lnTo>
                  <a:pt x="7937" y="272"/>
                </a:lnTo>
                <a:lnTo>
                  <a:pt x="7981" y="308"/>
                </a:lnTo>
                <a:lnTo>
                  <a:pt x="8022" y="348"/>
                </a:lnTo>
                <a:lnTo>
                  <a:pt x="8061" y="389"/>
                </a:lnTo>
                <a:lnTo>
                  <a:pt x="8098" y="432"/>
                </a:lnTo>
                <a:lnTo>
                  <a:pt x="8134" y="477"/>
                </a:lnTo>
                <a:lnTo>
                  <a:pt x="8167" y="524"/>
                </a:lnTo>
                <a:lnTo>
                  <a:pt x="8198" y="572"/>
                </a:lnTo>
                <a:lnTo>
                  <a:pt x="8226" y="622"/>
                </a:lnTo>
                <a:lnTo>
                  <a:pt x="8252" y="673"/>
                </a:lnTo>
                <a:lnTo>
                  <a:pt x="8276" y="725"/>
                </a:lnTo>
                <a:lnTo>
                  <a:pt x="8298" y="779"/>
                </a:lnTo>
                <a:lnTo>
                  <a:pt x="8316" y="834"/>
                </a:lnTo>
                <a:lnTo>
                  <a:pt x="8332" y="890"/>
                </a:lnTo>
                <a:lnTo>
                  <a:pt x="8346" y="947"/>
                </a:lnTo>
                <a:lnTo>
                  <a:pt x="8356" y="1005"/>
                </a:lnTo>
                <a:lnTo>
                  <a:pt x="8364" y="1064"/>
                </a:lnTo>
                <a:lnTo>
                  <a:pt x="8369" y="1124"/>
                </a:lnTo>
                <a:lnTo>
                  <a:pt x="8370" y="1185"/>
                </a:lnTo>
                <a:lnTo>
                  <a:pt x="8370" y="16786"/>
                </a:lnTo>
                <a:lnTo>
                  <a:pt x="8369" y="16847"/>
                </a:lnTo>
                <a:lnTo>
                  <a:pt x="8364" y="16907"/>
                </a:lnTo>
                <a:lnTo>
                  <a:pt x="8356" y="16966"/>
                </a:lnTo>
                <a:lnTo>
                  <a:pt x="8346" y="17024"/>
                </a:lnTo>
                <a:lnTo>
                  <a:pt x="8332" y="17081"/>
                </a:lnTo>
                <a:lnTo>
                  <a:pt x="8316" y="17138"/>
                </a:lnTo>
                <a:lnTo>
                  <a:pt x="8298" y="17193"/>
                </a:lnTo>
                <a:lnTo>
                  <a:pt x="8276" y="17246"/>
                </a:lnTo>
                <a:lnTo>
                  <a:pt x="8252" y="17299"/>
                </a:lnTo>
                <a:lnTo>
                  <a:pt x="8226" y="17350"/>
                </a:lnTo>
                <a:lnTo>
                  <a:pt x="8198" y="17399"/>
                </a:lnTo>
                <a:lnTo>
                  <a:pt x="8167" y="17448"/>
                </a:lnTo>
                <a:lnTo>
                  <a:pt x="8134" y="17494"/>
                </a:lnTo>
                <a:lnTo>
                  <a:pt x="8098" y="17539"/>
                </a:lnTo>
                <a:lnTo>
                  <a:pt x="8061" y="17583"/>
                </a:lnTo>
                <a:lnTo>
                  <a:pt x="8022" y="17624"/>
                </a:lnTo>
                <a:lnTo>
                  <a:pt x="7981" y="17662"/>
                </a:lnTo>
                <a:lnTo>
                  <a:pt x="7937" y="17700"/>
                </a:lnTo>
                <a:lnTo>
                  <a:pt x="7892" y="17735"/>
                </a:lnTo>
                <a:lnTo>
                  <a:pt x="7846" y="17768"/>
                </a:lnTo>
                <a:lnTo>
                  <a:pt x="7798" y="17799"/>
                </a:lnTo>
                <a:lnTo>
                  <a:pt x="7748" y="17828"/>
                </a:lnTo>
                <a:lnTo>
                  <a:pt x="7697" y="17854"/>
                </a:lnTo>
                <a:lnTo>
                  <a:pt x="7644" y="17878"/>
                </a:lnTo>
                <a:lnTo>
                  <a:pt x="7591" y="17900"/>
                </a:lnTo>
                <a:lnTo>
                  <a:pt x="7536" y="17918"/>
                </a:lnTo>
                <a:lnTo>
                  <a:pt x="7480" y="17934"/>
                </a:lnTo>
                <a:lnTo>
                  <a:pt x="7422" y="17947"/>
                </a:lnTo>
                <a:lnTo>
                  <a:pt x="7364" y="17958"/>
                </a:lnTo>
                <a:lnTo>
                  <a:pt x="7304" y="17966"/>
                </a:lnTo>
                <a:lnTo>
                  <a:pt x="7245" y="17970"/>
                </a:lnTo>
                <a:lnTo>
                  <a:pt x="7184" y="17971"/>
                </a:lnTo>
                <a:lnTo>
                  <a:pt x="1186" y="17971"/>
                </a:lnTo>
                <a:lnTo>
                  <a:pt x="1125" y="17970"/>
                </a:lnTo>
                <a:lnTo>
                  <a:pt x="1065" y="17966"/>
                </a:lnTo>
                <a:lnTo>
                  <a:pt x="1006" y="17958"/>
                </a:lnTo>
                <a:lnTo>
                  <a:pt x="948" y="17947"/>
                </a:lnTo>
                <a:lnTo>
                  <a:pt x="891" y="17934"/>
                </a:lnTo>
                <a:lnTo>
                  <a:pt x="835" y="17918"/>
                </a:lnTo>
                <a:lnTo>
                  <a:pt x="779" y="17900"/>
                </a:lnTo>
                <a:lnTo>
                  <a:pt x="725" y="17878"/>
                </a:lnTo>
                <a:lnTo>
                  <a:pt x="673" y="17854"/>
                </a:lnTo>
                <a:lnTo>
                  <a:pt x="622" y="17828"/>
                </a:lnTo>
                <a:lnTo>
                  <a:pt x="573" y="17799"/>
                </a:lnTo>
                <a:lnTo>
                  <a:pt x="525" y="17768"/>
                </a:lnTo>
                <a:lnTo>
                  <a:pt x="478" y="17735"/>
                </a:lnTo>
                <a:lnTo>
                  <a:pt x="432" y="17700"/>
                </a:lnTo>
                <a:lnTo>
                  <a:pt x="390" y="17662"/>
                </a:lnTo>
                <a:lnTo>
                  <a:pt x="349" y="17624"/>
                </a:lnTo>
                <a:lnTo>
                  <a:pt x="309" y="17583"/>
                </a:lnTo>
                <a:lnTo>
                  <a:pt x="272" y="17539"/>
                </a:lnTo>
                <a:lnTo>
                  <a:pt x="236" y="17494"/>
                </a:lnTo>
                <a:lnTo>
                  <a:pt x="203" y="17448"/>
                </a:lnTo>
                <a:lnTo>
                  <a:pt x="172" y="17399"/>
                </a:lnTo>
                <a:lnTo>
                  <a:pt x="144" y="17350"/>
                </a:lnTo>
                <a:lnTo>
                  <a:pt x="118" y="17299"/>
                </a:lnTo>
                <a:lnTo>
                  <a:pt x="94" y="17246"/>
                </a:lnTo>
                <a:lnTo>
                  <a:pt x="73" y="17193"/>
                </a:lnTo>
                <a:lnTo>
                  <a:pt x="54" y="17138"/>
                </a:lnTo>
                <a:lnTo>
                  <a:pt x="38" y="17081"/>
                </a:lnTo>
                <a:lnTo>
                  <a:pt x="24" y="17024"/>
                </a:lnTo>
                <a:lnTo>
                  <a:pt x="14" y="16966"/>
                </a:lnTo>
                <a:lnTo>
                  <a:pt x="7" y="16907"/>
                </a:lnTo>
                <a:lnTo>
                  <a:pt x="2" y="16847"/>
                </a:lnTo>
                <a:lnTo>
                  <a:pt x="0" y="16786"/>
                </a:lnTo>
                <a:lnTo>
                  <a:pt x="0" y="1185"/>
                </a:lnTo>
                <a:lnTo>
                  <a:pt x="2" y="1124"/>
                </a:lnTo>
                <a:lnTo>
                  <a:pt x="7" y="1064"/>
                </a:lnTo>
                <a:lnTo>
                  <a:pt x="14" y="1005"/>
                </a:lnTo>
                <a:lnTo>
                  <a:pt x="24" y="947"/>
                </a:lnTo>
                <a:lnTo>
                  <a:pt x="38" y="890"/>
                </a:lnTo>
                <a:lnTo>
                  <a:pt x="54" y="834"/>
                </a:lnTo>
                <a:lnTo>
                  <a:pt x="73" y="779"/>
                </a:lnTo>
                <a:lnTo>
                  <a:pt x="94" y="725"/>
                </a:lnTo>
                <a:lnTo>
                  <a:pt x="118" y="673"/>
                </a:lnTo>
                <a:lnTo>
                  <a:pt x="144" y="622"/>
                </a:lnTo>
                <a:lnTo>
                  <a:pt x="172" y="572"/>
                </a:lnTo>
                <a:lnTo>
                  <a:pt x="203" y="524"/>
                </a:lnTo>
                <a:lnTo>
                  <a:pt x="236" y="477"/>
                </a:lnTo>
                <a:lnTo>
                  <a:pt x="272" y="432"/>
                </a:lnTo>
                <a:lnTo>
                  <a:pt x="309" y="389"/>
                </a:lnTo>
                <a:lnTo>
                  <a:pt x="349" y="348"/>
                </a:lnTo>
                <a:lnTo>
                  <a:pt x="390" y="308"/>
                </a:lnTo>
                <a:lnTo>
                  <a:pt x="432" y="272"/>
                </a:lnTo>
                <a:lnTo>
                  <a:pt x="478" y="236"/>
                </a:lnTo>
                <a:lnTo>
                  <a:pt x="525" y="203"/>
                </a:lnTo>
                <a:lnTo>
                  <a:pt x="573" y="173"/>
                </a:lnTo>
                <a:lnTo>
                  <a:pt x="622" y="143"/>
                </a:lnTo>
                <a:lnTo>
                  <a:pt x="673" y="117"/>
                </a:lnTo>
                <a:lnTo>
                  <a:pt x="725" y="94"/>
                </a:lnTo>
                <a:lnTo>
                  <a:pt x="779" y="72"/>
                </a:lnTo>
                <a:lnTo>
                  <a:pt x="835" y="53"/>
                </a:lnTo>
                <a:lnTo>
                  <a:pt x="891" y="37"/>
                </a:lnTo>
                <a:lnTo>
                  <a:pt x="948" y="24"/>
                </a:lnTo>
                <a:lnTo>
                  <a:pt x="1006" y="14"/>
                </a:lnTo>
                <a:lnTo>
                  <a:pt x="1065" y="6"/>
                </a:lnTo>
                <a:lnTo>
                  <a:pt x="1125" y="2"/>
                </a:lnTo>
                <a:lnTo>
                  <a:pt x="1186" y="0"/>
                </a:lnTo>
                <a:close/>
              </a:path>
            </a:pathLst>
          </a:custGeom>
          <a:solidFill xmlns:a="http://schemas.openxmlformats.org/drawingml/2006/main">
            <a:schemeClr val="bg1"/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26" name="Freeform 16">
            <a:extLst xmlns:a="http://schemas.openxmlformats.org/drawingml/2006/main">
              <a:ext uri="{FF2B5EF4-FFF2-40B4-BE49-F238E27FC236}">
                <a16:creationId xmlns:a16="http://schemas.microsoft.com/office/drawing/2014/main" id="{3F9371BB-AED3-482F-AF51-0A30F22FB8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7032163" y="1508615"/>
            <a:ext cx="1985723" cy="4285132"/>
          </a:xfrm>
          <a:custGeom xmlns:a="http://schemas.openxmlformats.org/drawingml/2006/main">
            <a:rect l="0" t="0" r="r" b="b"/>
            <a:pathLst>
              <a:path w="8280" h="17873">
                <a:moveTo>
                  <a:pt x="1146" y="0"/>
                </a:moveTo>
                <a:lnTo>
                  <a:pt x="7134" y="0"/>
                </a:lnTo>
                <a:lnTo>
                  <a:pt x="7193" y="2"/>
                </a:lnTo>
                <a:lnTo>
                  <a:pt x="7250" y="6"/>
                </a:lnTo>
                <a:lnTo>
                  <a:pt x="7308" y="14"/>
                </a:lnTo>
                <a:lnTo>
                  <a:pt x="7364" y="23"/>
                </a:lnTo>
                <a:lnTo>
                  <a:pt x="7420" y="37"/>
                </a:lnTo>
                <a:lnTo>
                  <a:pt x="7474" y="52"/>
                </a:lnTo>
                <a:lnTo>
                  <a:pt x="7527" y="70"/>
                </a:lnTo>
                <a:lnTo>
                  <a:pt x="7579" y="90"/>
                </a:lnTo>
                <a:lnTo>
                  <a:pt x="7630" y="113"/>
                </a:lnTo>
                <a:lnTo>
                  <a:pt x="7679" y="140"/>
                </a:lnTo>
                <a:lnTo>
                  <a:pt x="7727" y="167"/>
                </a:lnTo>
                <a:lnTo>
                  <a:pt x="7774" y="197"/>
                </a:lnTo>
                <a:lnTo>
                  <a:pt x="7819" y="228"/>
                </a:lnTo>
                <a:lnTo>
                  <a:pt x="7863" y="263"/>
                </a:lnTo>
                <a:lnTo>
                  <a:pt x="7904" y="299"/>
                </a:lnTo>
                <a:lnTo>
                  <a:pt x="7944" y="337"/>
                </a:lnTo>
                <a:lnTo>
                  <a:pt x="7981" y="377"/>
                </a:lnTo>
                <a:lnTo>
                  <a:pt x="8018" y="419"/>
                </a:lnTo>
                <a:lnTo>
                  <a:pt x="8052" y="462"/>
                </a:lnTo>
                <a:lnTo>
                  <a:pt x="8084" y="507"/>
                </a:lnTo>
                <a:lnTo>
                  <a:pt x="8114" y="553"/>
                </a:lnTo>
                <a:lnTo>
                  <a:pt x="8142" y="601"/>
                </a:lnTo>
                <a:lnTo>
                  <a:pt x="8167" y="650"/>
                </a:lnTo>
                <a:lnTo>
                  <a:pt x="8190" y="702"/>
                </a:lnTo>
                <a:lnTo>
                  <a:pt x="8211" y="754"/>
                </a:lnTo>
                <a:lnTo>
                  <a:pt x="8229" y="806"/>
                </a:lnTo>
                <a:lnTo>
                  <a:pt x="8245" y="861"/>
                </a:lnTo>
                <a:lnTo>
                  <a:pt x="8257" y="916"/>
                </a:lnTo>
                <a:lnTo>
                  <a:pt x="8268" y="973"/>
                </a:lnTo>
                <a:lnTo>
                  <a:pt x="8275" y="1030"/>
                </a:lnTo>
                <a:lnTo>
                  <a:pt x="8279" y="1088"/>
                </a:lnTo>
                <a:lnTo>
                  <a:pt x="8280" y="1146"/>
                </a:lnTo>
                <a:lnTo>
                  <a:pt x="8280" y="16727"/>
                </a:lnTo>
                <a:lnTo>
                  <a:pt x="8279" y="16786"/>
                </a:lnTo>
                <a:lnTo>
                  <a:pt x="8275" y="16844"/>
                </a:lnTo>
                <a:lnTo>
                  <a:pt x="8268" y="16901"/>
                </a:lnTo>
                <a:lnTo>
                  <a:pt x="8257" y="16957"/>
                </a:lnTo>
                <a:lnTo>
                  <a:pt x="8245" y="17013"/>
                </a:lnTo>
                <a:lnTo>
                  <a:pt x="8229" y="17066"/>
                </a:lnTo>
                <a:lnTo>
                  <a:pt x="8211" y="17120"/>
                </a:lnTo>
                <a:lnTo>
                  <a:pt x="8190" y="17172"/>
                </a:lnTo>
                <a:lnTo>
                  <a:pt x="8167" y="17222"/>
                </a:lnTo>
                <a:lnTo>
                  <a:pt x="8142" y="17273"/>
                </a:lnTo>
                <a:lnTo>
                  <a:pt x="8114" y="17320"/>
                </a:lnTo>
                <a:lnTo>
                  <a:pt x="8084" y="17366"/>
                </a:lnTo>
                <a:lnTo>
                  <a:pt x="8052" y="17412"/>
                </a:lnTo>
                <a:lnTo>
                  <a:pt x="8018" y="17455"/>
                </a:lnTo>
                <a:lnTo>
                  <a:pt x="7981" y="17496"/>
                </a:lnTo>
                <a:lnTo>
                  <a:pt x="7944" y="17536"/>
                </a:lnTo>
                <a:lnTo>
                  <a:pt x="7904" y="17575"/>
                </a:lnTo>
                <a:lnTo>
                  <a:pt x="7863" y="17610"/>
                </a:lnTo>
                <a:lnTo>
                  <a:pt x="7819" y="17644"/>
                </a:lnTo>
                <a:lnTo>
                  <a:pt x="7774" y="17676"/>
                </a:lnTo>
                <a:lnTo>
                  <a:pt x="7727" y="17707"/>
                </a:lnTo>
                <a:lnTo>
                  <a:pt x="7679" y="17734"/>
                </a:lnTo>
                <a:lnTo>
                  <a:pt x="7630" y="17759"/>
                </a:lnTo>
                <a:lnTo>
                  <a:pt x="7579" y="17782"/>
                </a:lnTo>
                <a:lnTo>
                  <a:pt x="7527" y="17803"/>
                </a:lnTo>
                <a:lnTo>
                  <a:pt x="7474" y="17821"/>
                </a:lnTo>
                <a:lnTo>
                  <a:pt x="7420" y="17837"/>
                </a:lnTo>
                <a:lnTo>
                  <a:pt x="7364" y="17849"/>
                </a:lnTo>
                <a:lnTo>
                  <a:pt x="7308" y="17860"/>
                </a:lnTo>
                <a:lnTo>
                  <a:pt x="7250" y="17868"/>
                </a:lnTo>
                <a:lnTo>
                  <a:pt x="7193" y="17871"/>
                </a:lnTo>
                <a:lnTo>
                  <a:pt x="7134" y="17873"/>
                </a:lnTo>
                <a:lnTo>
                  <a:pt x="1146" y="17873"/>
                </a:lnTo>
                <a:lnTo>
                  <a:pt x="1088" y="17871"/>
                </a:lnTo>
                <a:lnTo>
                  <a:pt x="1029" y="17868"/>
                </a:lnTo>
                <a:lnTo>
                  <a:pt x="972" y="17860"/>
                </a:lnTo>
                <a:lnTo>
                  <a:pt x="915" y="17849"/>
                </a:lnTo>
                <a:lnTo>
                  <a:pt x="861" y="17837"/>
                </a:lnTo>
                <a:lnTo>
                  <a:pt x="806" y="17821"/>
                </a:lnTo>
                <a:lnTo>
                  <a:pt x="752" y="17803"/>
                </a:lnTo>
                <a:lnTo>
                  <a:pt x="701" y="17782"/>
                </a:lnTo>
                <a:lnTo>
                  <a:pt x="650" y="17759"/>
                </a:lnTo>
                <a:lnTo>
                  <a:pt x="601" y="17734"/>
                </a:lnTo>
                <a:lnTo>
                  <a:pt x="553" y="17707"/>
                </a:lnTo>
                <a:lnTo>
                  <a:pt x="506" y="17676"/>
                </a:lnTo>
                <a:lnTo>
                  <a:pt x="461" y="17644"/>
                </a:lnTo>
                <a:lnTo>
                  <a:pt x="418" y="17610"/>
                </a:lnTo>
                <a:lnTo>
                  <a:pt x="376" y="17575"/>
                </a:lnTo>
                <a:lnTo>
                  <a:pt x="336" y="17536"/>
                </a:lnTo>
                <a:lnTo>
                  <a:pt x="298" y="17496"/>
                </a:lnTo>
                <a:lnTo>
                  <a:pt x="262" y="17455"/>
                </a:lnTo>
                <a:lnTo>
                  <a:pt x="228" y="17412"/>
                </a:lnTo>
                <a:lnTo>
                  <a:pt x="196" y="17366"/>
                </a:lnTo>
                <a:lnTo>
                  <a:pt x="166" y="17320"/>
                </a:lnTo>
                <a:lnTo>
                  <a:pt x="139" y="17273"/>
                </a:lnTo>
                <a:lnTo>
                  <a:pt x="112" y="17222"/>
                </a:lnTo>
                <a:lnTo>
                  <a:pt x="90" y="17172"/>
                </a:lnTo>
                <a:lnTo>
                  <a:pt x="69" y="17120"/>
                </a:lnTo>
                <a:lnTo>
                  <a:pt x="51" y="17066"/>
                </a:lnTo>
                <a:lnTo>
                  <a:pt x="36" y="17013"/>
                </a:lnTo>
                <a:lnTo>
                  <a:pt x="22" y="16957"/>
                </a:lnTo>
                <a:lnTo>
                  <a:pt x="13" y="16901"/>
                </a:lnTo>
                <a:lnTo>
                  <a:pt x="5" y="16844"/>
                </a:lnTo>
                <a:lnTo>
                  <a:pt x="1" y="16786"/>
                </a:lnTo>
                <a:lnTo>
                  <a:pt x="0" y="16727"/>
                </a:lnTo>
                <a:lnTo>
                  <a:pt x="0" y="1146"/>
                </a:lnTo>
                <a:lnTo>
                  <a:pt x="1" y="1088"/>
                </a:lnTo>
                <a:lnTo>
                  <a:pt x="5" y="1030"/>
                </a:lnTo>
                <a:lnTo>
                  <a:pt x="13" y="973"/>
                </a:lnTo>
                <a:lnTo>
                  <a:pt x="22" y="916"/>
                </a:lnTo>
                <a:lnTo>
                  <a:pt x="36" y="861"/>
                </a:lnTo>
                <a:lnTo>
                  <a:pt x="51" y="806"/>
                </a:lnTo>
                <a:lnTo>
                  <a:pt x="69" y="754"/>
                </a:lnTo>
                <a:lnTo>
                  <a:pt x="90" y="702"/>
                </a:lnTo>
                <a:lnTo>
                  <a:pt x="112" y="650"/>
                </a:lnTo>
                <a:lnTo>
                  <a:pt x="139" y="601"/>
                </a:lnTo>
                <a:lnTo>
                  <a:pt x="166" y="553"/>
                </a:lnTo>
                <a:lnTo>
                  <a:pt x="196" y="507"/>
                </a:lnTo>
                <a:lnTo>
                  <a:pt x="228" y="462"/>
                </a:lnTo>
                <a:lnTo>
                  <a:pt x="262" y="419"/>
                </a:lnTo>
                <a:lnTo>
                  <a:pt x="298" y="377"/>
                </a:lnTo>
                <a:lnTo>
                  <a:pt x="336" y="337"/>
                </a:lnTo>
                <a:lnTo>
                  <a:pt x="376" y="299"/>
                </a:lnTo>
                <a:lnTo>
                  <a:pt x="418" y="263"/>
                </a:lnTo>
                <a:lnTo>
                  <a:pt x="461" y="228"/>
                </a:lnTo>
                <a:lnTo>
                  <a:pt x="506" y="197"/>
                </a:lnTo>
                <a:lnTo>
                  <a:pt x="553" y="167"/>
                </a:lnTo>
                <a:lnTo>
                  <a:pt x="601" y="140"/>
                </a:lnTo>
                <a:lnTo>
                  <a:pt x="650" y="113"/>
                </a:lnTo>
                <a:lnTo>
                  <a:pt x="701" y="90"/>
                </a:lnTo>
                <a:lnTo>
                  <a:pt x="752" y="70"/>
                </a:lnTo>
                <a:lnTo>
                  <a:pt x="806" y="52"/>
                </a:lnTo>
                <a:lnTo>
                  <a:pt x="861" y="37"/>
                </a:lnTo>
                <a:lnTo>
                  <a:pt x="915" y="23"/>
                </a:lnTo>
                <a:lnTo>
                  <a:pt x="972" y="14"/>
                </a:lnTo>
                <a:lnTo>
                  <a:pt x="1029" y="6"/>
                </a:lnTo>
                <a:lnTo>
                  <a:pt x="1088" y="2"/>
                </a:lnTo>
                <a:lnTo>
                  <a:pt x="1146" y="0"/>
                </a:lnTo>
                <a:close/>
              </a:path>
            </a:pathLst>
          </a:custGeom>
          <a:solidFill xmlns:a="http://schemas.openxmlformats.org/drawingml/2006/main">
            <a:srgbClr val="999BA5"/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27" name="Freeform 17">
            <a:extLst xmlns:a="http://schemas.openxmlformats.org/drawingml/2006/main">
              <a:ext uri="{FF2B5EF4-FFF2-40B4-BE49-F238E27FC236}">
                <a16:creationId xmlns:a16="http://schemas.microsoft.com/office/drawing/2014/main" id="{F51A9C03-5ED5-4FBC-BF6D-998465B6E0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7046551" y="1523004"/>
            <a:ext cx="1955506" cy="4256354"/>
          </a:xfrm>
          <a:custGeom xmlns:a="http://schemas.openxmlformats.org/drawingml/2006/main">
            <a:rect l="0" t="0" r="r" b="b"/>
            <a:pathLst>
              <a:path w="8158" h="17752">
                <a:moveTo>
                  <a:pt x="1085" y="0"/>
                </a:moveTo>
                <a:lnTo>
                  <a:pt x="7073" y="0"/>
                </a:lnTo>
                <a:lnTo>
                  <a:pt x="7129" y="1"/>
                </a:lnTo>
                <a:lnTo>
                  <a:pt x="7184" y="4"/>
                </a:lnTo>
                <a:lnTo>
                  <a:pt x="7237" y="12"/>
                </a:lnTo>
                <a:lnTo>
                  <a:pt x="7291" y="22"/>
                </a:lnTo>
                <a:lnTo>
                  <a:pt x="7343" y="34"/>
                </a:lnTo>
                <a:lnTo>
                  <a:pt x="7395" y="49"/>
                </a:lnTo>
                <a:lnTo>
                  <a:pt x="7445" y="66"/>
                </a:lnTo>
                <a:lnTo>
                  <a:pt x="7494" y="85"/>
                </a:lnTo>
                <a:lnTo>
                  <a:pt x="7542" y="107"/>
                </a:lnTo>
                <a:lnTo>
                  <a:pt x="7589" y="131"/>
                </a:lnTo>
                <a:lnTo>
                  <a:pt x="7634" y="157"/>
                </a:lnTo>
                <a:lnTo>
                  <a:pt x="7679" y="186"/>
                </a:lnTo>
                <a:lnTo>
                  <a:pt x="7721" y="215"/>
                </a:lnTo>
                <a:lnTo>
                  <a:pt x="7762" y="247"/>
                </a:lnTo>
                <a:lnTo>
                  <a:pt x="7802" y="281"/>
                </a:lnTo>
                <a:lnTo>
                  <a:pt x="7839" y="318"/>
                </a:lnTo>
                <a:lnTo>
                  <a:pt x="7875" y="356"/>
                </a:lnTo>
                <a:lnTo>
                  <a:pt x="7909" y="395"/>
                </a:lnTo>
                <a:lnTo>
                  <a:pt x="7942" y="436"/>
                </a:lnTo>
                <a:lnTo>
                  <a:pt x="7972" y="479"/>
                </a:lnTo>
                <a:lnTo>
                  <a:pt x="8000" y="523"/>
                </a:lnTo>
                <a:lnTo>
                  <a:pt x="8026" y="568"/>
                </a:lnTo>
                <a:lnTo>
                  <a:pt x="8050" y="614"/>
                </a:lnTo>
                <a:lnTo>
                  <a:pt x="8072" y="662"/>
                </a:lnTo>
                <a:lnTo>
                  <a:pt x="8092" y="712"/>
                </a:lnTo>
                <a:lnTo>
                  <a:pt x="8109" y="763"/>
                </a:lnTo>
                <a:lnTo>
                  <a:pt x="8123" y="814"/>
                </a:lnTo>
                <a:lnTo>
                  <a:pt x="8136" y="866"/>
                </a:lnTo>
                <a:lnTo>
                  <a:pt x="8145" y="919"/>
                </a:lnTo>
                <a:lnTo>
                  <a:pt x="8152" y="973"/>
                </a:lnTo>
                <a:lnTo>
                  <a:pt x="8157" y="1028"/>
                </a:lnTo>
                <a:lnTo>
                  <a:pt x="8158" y="1084"/>
                </a:lnTo>
                <a:lnTo>
                  <a:pt x="8158" y="16668"/>
                </a:lnTo>
                <a:lnTo>
                  <a:pt x="8157" y="16724"/>
                </a:lnTo>
                <a:lnTo>
                  <a:pt x="8152" y="16778"/>
                </a:lnTo>
                <a:lnTo>
                  <a:pt x="8145" y="16832"/>
                </a:lnTo>
                <a:lnTo>
                  <a:pt x="8136" y="16886"/>
                </a:lnTo>
                <a:lnTo>
                  <a:pt x="8123" y="16938"/>
                </a:lnTo>
                <a:lnTo>
                  <a:pt x="8109" y="16989"/>
                </a:lnTo>
                <a:lnTo>
                  <a:pt x="8092" y="17039"/>
                </a:lnTo>
                <a:lnTo>
                  <a:pt x="8072" y="17088"/>
                </a:lnTo>
                <a:lnTo>
                  <a:pt x="8050" y="17136"/>
                </a:lnTo>
                <a:lnTo>
                  <a:pt x="8026" y="17183"/>
                </a:lnTo>
                <a:lnTo>
                  <a:pt x="8000" y="17229"/>
                </a:lnTo>
                <a:lnTo>
                  <a:pt x="7972" y="17273"/>
                </a:lnTo>
                <a:lnTo>
                  <a:pt x="7942" y="17315"/>
                </a:lnTo>
                <a:lnTo>
                  <a:pt x="7909" y="17356"/>
                </a:lnTo>
                <a:lnTo>
                  <a:pt x="7875" y="17396"/>
                </a:lnTo>
                <a:lnTo>
                  <a:pt x="7839" y="17434"/>
                </a:lnTo>
                <a:lnTo>
                  <a:pt x="7802" y="17469"/>
                </a:lnTo>
                <a:lnTo>
                  <a:pt x="7762" y="17503"/>
                </a:lnTo>
                <a:lnTo>
                  <a:pt x="7721" y="17535"/>
                </a:lnTo>
                <a:lnTo>
                  <a:pt x="7679" y="17566"/>
                </a:lnTo>
                <a:lnTo>
                  <a:pt x="7634" y="17595"/>
                </a:lnTo>
                <a:lnTo>
                  <a:pt x="7589" y="17621"/>
                </a:lnTo>
                <a:lnTo>
                  <a:pt x="7542" y="17645"/>
                </a:lnTo>
                <a:lnTo>
                  <a:pt x="7494" y="17666"/>
                </a:lnTo>
                <a:lnTo>
                  <a:pt x="7445" y="17686"/>
                </a:lnTo>
                <a:lnTo>
                  <a:pt x="7395" y="17703"/>
                </a:lnTo>
                <a:lnTo>
                  <a:pt x="7343" y="17718"/>
                </a:lnTo>
                <a:lnTo>
                  <a:pt x="7291" y="17730"/>
                </a:lnTo>
                <a:lnTo>
                  <a:pt x="7237" y="17739"/>
                </a:lnTo>
                <a:lnTo>
                  <a:pt x="7184" y="17746"/>
                </a:lnTo>
                <a:lnTo>
                  <a:pt x="7129" y="17751"/>
                </a:lnTo>
                <a:lnTo>
                  <a:pt x="7073" y="17752"/>
                </a:lnTo>
                <a:lnTo>
                  <a:pt x="1085" y="17752"/>
                </a:lnTo>
                <a:lnTo>
                  <a:pt x="1030" y="17751"/>
                </a:lnTo>
                <a:lnTo>
                  <a:pt x="974" y="17746"/>
                </a:lnTo>
                <a:lnTo>
                  <a:pt x="921" y="17739"/>
                </a:lnTo>
                <a:lnTo>
                  <a:pt x="867" y="17730"/>
                </a:lnTo>
                <a:lnTo>
                  <a:pt x="815" y="17718"/>
                </a:lnTo>
                <a:lnTo>
                  <a:pt x="763" y="17703"/>
                </a:lnTo>
                <a:lnTo>
                  <a:pt x="713" y="17686"/>
                </a:lnTo>
                <a:lnTo>
                  <a:pt x="664" y="17666"/>
                </a:lnTo>
                <a:lnTo>
                  <a:pt x="616" y="17645"/>
                </a:lnTo>
                <a:lnTo>
                  <a:pt x="569" y="17621"/>
                </a:lnTo>
                <a:lnTo>
                  <a:pt x="524" y="17595"/>
                </a:lnTo>
                <a:lnTo>
                  <a:pt x="479" y="17566"/>
                </a:lnTo>
                <a:lnTo>
                  <a:pt x="437" y="17535"/>
                </a:lnTo>
                <a:lnTo>
                  <a:pt x="396" y="17503"/>
                </a:lnTo>
                <a:lnTo>
                  <a:pt x="357" y="17469"/>
                </a:lnTo>
                <a:lnTo>
                  <a:pt x="319" y="17434"/>
                </a:lnTo>
                <a:lnTo>
                  <a:pt x="283" y="17396"/>
                </a:lnTo>
                <a:lnTo>
                  <a:pt x="249" y="17356"/>
                </a:lnTo>
                <a:lnTo>
                  <a:pt x="217" y="17315"/>
                </a:lnTo>
                <a:lnTo>
                  <a:pt x="186" y="17273"/>
                </a:lnTo>
                <a:lnTo>
                  <a:pt x="158" y="17229"/>
                </a:lnTo>
                <a:lnTo>
                  <a:pt x="131" y="17183"/>
                </a:lnTo>
                <a:lnTo>
                  <a:pt x="107" y="17136"/>
                </a:lnTo>
                <a:lnTo>
                  <a:pt x="86" y="17088"/>
                </a:lnTo>
                <a:lnTo>
                  <a:pt x="66" y="17039"/>
                </a:lnTo>
                <a:lnTo>
                  <a:pt x="49" y="16989"/>
                </a:lnTo>
                <a:lnTo>
                  <a:pt x="34" y="16938"/>
                </a:lnTo>
                <a:lnTo>
                  <a:pt x="22" y="16886"/>
                </a:lnTo>
                <a:lnTo>
                  <a:pt x="13" y="16832"/>
                </a:lnTo>
                <a:lnTo>
                  <a:pt x="6" y="16778"/>
                </a:lnTo>
                <a:lnTo>
                  <a:pt x="1" y="16724"/>
                </a:lnTo>
                <a:lnTo>
                  <a:pt x="0" y="16668"/>
                </a:lnTo>
                <a:lnTo>
                  <a:pt x="0" y="1084"/>
                </a:lnTo>
                <a:lnTo>
                  <a:pt x="1" y="1028"/>
                </a:lnTo>
                <a:lnTo>
                  <a:pt x="6" y="973"/>
                </a:lnTo>
                <a:lnTo>
                  <a:pt x="13" y="919"/>
                </a:lnTo>
                <a:lnTo>
                  <a:pt x="22" y="866"/>
                </a:lnTo>
                <a:lnTo>
                  <a:pt x="34" y="814"/>
                </a:lnTo>
                <a:lnTo>
                  <a:pt x="49" y="763"/>
                </a:lnTo>
                <a:lnTo>
                  <a:pt x="66" y="712"/>
                </a:lnTo>
                <a:lnTo>
                  <a:pt x="86" y="662"/>
                </a:lnTo>
                <a:lnTo>
                  <a:pt x="107" y="614"/>
                </a:lnTo>
                <a:lnTo>
                  <a:pt x="131" y="568"/>
                </a:lnTo>
                <a:lnTo>
                  <a:pt x="158" y="523"/>
                </a:lnTo>
                <a:lnTo>
                  <a:pt x="186" y="479"/>
                </a:lnTo>
                <a:lnTo>
                  <a:pt x="217" y="436"/>
                </a:lnTo>
                <a:lnTo>
                  <a:pt x="249" y="395"/>
                </a:lnTo>
                <a:lnTo>
                  <a:pt x="283" y="356"/>
                </a:lnTo>
                <a:lnTo>
                  <a:pt x="319" y="318"/>
                </a:lnTo>
                <a:lnTo>
                  <a:pt x="357" y="281"/>
                </a:lnTo>
                <a:lnTo>
                  <a:pt x="396" y="247"/>
                </a:lnTo>
                <a:lnTo>
                  <a:pt x="437" y="215"/>
                </a:lnTo>
                <a:lnTo>
                  <a:pt x="479" y="186"/>
                </a:lnTo>
                <a:lnTo>
                  <a:pt x="524" y="157"/>
                </a:lnTo>
                <a:lnTo>
                  <a:pt x="569" y="131"/>
                </a:lnTo>
                <a:lnTo>
                  <a:pt x="616" y="107"/>
                </a:lnTo>
                <a:lnTo>
                  <a:pt x="664" y="85"/>
                </a:lnTo>
                <a:lnTo>
                  <a:pt x="713" y="66"/>
                </a:lnTo>
                <a:lnTo>
                  <a:pt x="763" y="49"/>
                </a:lnTo>
                <a:lnTo>
                  <a:pt x="815" y="34"/>
                </a:lnTo>
                <a:lnTo>
                  <a:pt x="867" y="22"/>
                </a:lnTo>
                <a:lnTo>
                  <a:pt x="921" y="12"/>
                </a:lnTo>
                <a:lnTo>
                  <a:pt x="974" y="4"/>
                </a:lnTo>
                <a:lnTo>
                  <a:pt x="1030" y="1"/>
                </a:lnTo>
                <a:lnTo>
                  <a:pt x="1085" y="0"/>
                </a:lnTo>
                <a:close/>
              </a:path>
            </a:pathLst>
          </a:custGeom>
          <a:solidFill xmlns:a="http://schemas.openxmlformats.org/drawingml/2006/main">
            <a:schemeClr val="tx1">
              <a:lumMod val="95000"/>
              <a:lumOff val="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28" name="Freeform 18">
            <a:extLst xmlns:a="http://schemas.openxmlformats.org/drawingml/2006/main">
              <a:ext uri="{FF2B5EF4-FFF2-40B4-BE49-F238E27FC236}">
                <a16:creationId xmlns:a16="http://schemas.microsoft.com/office/drawing/2014/main" id="{7DDC1B96-2D51-4BA0-9F3B-92CB634E1C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7128572" y="2072675"/>
            <a:ext cx="1800101" cy="3171401"/>
          </a:xfrm>
          <a:custGeom xmlns:a="http://schemas.openxmlformats.org/drawingml/2006/main">
            <a:rect l="0" t="0" r="r" b="b"/>
            <a:pathLst>
              <a:path w="7504" h="13222">
                <a:moveTo>
                  <a:pt x="60" y="0"/>
                </a:moveTo>
                <a:lnTo>
                  <a:pt x="7444" y="0"/>
                </a:lnTo>
                <a:lnTo>
                  <a:pt x="7451" y="0"/>
                </a:lnTo>
                <a:lnTo>
                  <a:pt x="7457" y="1"/>
                </a:lnTo>
                <a:lnTo>
                  <a:pt x="7462" y="2"/>
                </a:lnTo>
                <a:lnTo>
                  <a:pt x="7468" y="5"/>
                </a:lnTo>
                <a:lnTo>
                  <a:pt x="7478" y="10"/>
                </a:lnTo>
                <a:lnTo>
                  <a:pt x="7486" y="17"/>
                </a:lnTo>
                <a:lnTo>
                  <a:pt x="7494" y="26"/>
                </a:lnTo>
                <a:lnTo>
                  <a:pt x="7500" y="36"/>
                </a:lnTo>
                <a:lnTo>
                  <a:pt x="7501" y="42"/>
                </a:lnTo>
                <a:lnTo>
                  <a:pt x="7503" y="48"/>
                </a:lnTo>
                <a:lnTo>
                  <a:pt x="7504" y="54"/>
                </a:lnTo>
                <a:lnTo>
                  <a:pt x="7504" y="59"/>
                </a:lnTo>
                <a:lnTo>
                  <a:pt x="7504" y="13161"/>
                </a:lnTo>
                <a:lnTo>
                  <a:pt x="7504" y="13167"/>
                </a:lnTo>
                <a:lnTo>
                  <a:pt x="7503" y="13174"/>
                </a:lnTo>
                <a:lnTo>
                  <a:pt x="7501" y="13179"/>
                </a:lnTo>
                <a:lnTo>
                  <a:pt x="7500" y="13185"/>
                </a:lnTo>
                <a:lnTo>
                  <a:pt x="7494" y="13195"/>
                </a:lnTo>
                <a:lnTo>
                  <a:pt x="7486" y="13203"/>
                </a:lnTo>
                <a:lnTo>
                  <a:pt x="7478" y="13211"/>
                </a:lnTo>
                <a:lnTo>
                  <a:pt x="7468" y="13217"/>
                </a:lnTo>
                <a:lnTo>
                  <a:pt x="7462" y="13218"/>
                </a:lnTo>
                <a:lnTo>
                  <a:pt x="7457" y="13221"/>
                </a:lnTo>
                <a:lnTo>
                  <a:pt x="7451" y="13222"/>
                </a:lnTo>
                <a:lnTo>
                  <a:pt x="7444" y="13222"/>
                </a:lnTo>
                <a:lnTo>
                  <a:pt x="60" y="13222"/>
                </a:lnTo>
                <a:lnTo>
                  <a:pt x="54" y="13222"/>
                </a:lnTo>
                <a:lnTo>
                  <a:pt x="48" y="13221"/>
                </a:lnTo>
                <a:lnTo>
                  <a:pt x="43" y="13218"/>
                </a:lnTo>
                <a:lnTo>
                  <a:pt x="37" y="13217"/>
                </a:lnTo>
                <a:lnTo>
                  <a:pt x="27" y="13211"/>
                </a:lnTo>
                <a:lnTo>
                  <a:pt x="18" y="13203"/>
                </a:lnTo>
                <a:lnTo>
                  <a:pt x="11" y="13195"/>
                </a:lnTo>
                <a:lnTo>
                  <a:pt x="5" y="13185"/>
                </a:lnTo>
                <a:lnTo>
                  <a:pt x="3" y="13179"/>
                </a:lnTo>
                <a:lnTo>
                  <a:pt x="2" y="13174"/>
                </a:lnTo>
                <a:lnTo>
                  <a:pt x="0" y="13167"/>
                </a:lnTo>
                <a:lnTo>
                  <a:pt x="0" y="13161"/>
                </a:lnTo>
                <a:lnTo>
                  <a:pt x="0" y="59"/>
                </a:lnTo>
                <a:lnTo>
                  <a:pt x="0" y="54"/>
                </a:lnTo>
                <a:lnTo>
                  <a:pt x="2" y="48"/>
                </a:lnTo>
                <a:lnTo>
                  <a:pt x="3" y="42"/>
                </a:lnTo>
                <a:lnTo>
                  <a:pt x="5" y="36"/>
                </a:lnTo>
                <a:lnTo>
                  <a:pt x="11" y="26"/>
                </a:lnTo>
                <a:lnTo>
                  <a:pt x="18" y="17"/>
                </a:lnTo>
                <a:lnTo>
                  <a:pt x="27" y="10"/>
                </a:lnTo>
                <a:lnTo>
                  <a:pt x="37" y="5"/>
                </a:lnTo>
                <a:lnTo>
                  <a:pt x="43" y="2"/>
                </a:lnTo>
                <a:lnTo>
                  <a:pt x="48" y="1"/>
                </a:lnTo>
                <a:lnTo>
                  <a:pt x="54" y="0"/>
                </a:lnTo>
                <a:lnTo>
                  <a:pt x="60" y="0"/>
                </a:lnTo>
                <a:close/>
              </a:path>
            </a:pathLst>
          </a:custGeom>
          <a:solidFill xmlns:a="http://schemas.openxmlformats.org/drawingml/2006/main">
            <a:schemeClr val="tx1">
              <a:lumMod val="85000"/>
              <a:lumOff val="1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29" name="Rectangle 19">
            <a:extLst xmlns:a="http://schemas.openxmlformats.org/drawingml/2006/main">
              <a:ext uri="{FF2B5EF4-FFF2-40B4-BE49-F238E27FC236}">
                <a16:creationId xmlns:a16="http://schemas.microsoft.com/office/drawing/2014/main" id="{38E944A3-2FEB-4A3D-8105-38BFD6820A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7153033" y="2098576"/>
            <a:ext cx="1749738" cy="3119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36" name="Rectangle 20">
            <a:extLst xmlns:a="http://schemas.openxmlformats.org/drawingml/2006/main">
              <a:ext uri="{FF2B5EF4-FFF2-40B4-BE49-F238E27FC236}">
                <a16:creationId xmlns:a16="http://schemas.microsoft.com/office/drawing/2014/main" id="{475CD056-535B-4CC6-BCDE-5D77175D73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7153034" y="2098572"/>
            <a:ext cx="1749738" cy="115114"/>
          </a:xfrm>
          <a:prstGeom xmlns:a="http://schemas.openxmlformats.org/drawingml/2006/main" prst="rect">
            <a:avLst/>
          </a:prstGeom>
          <a:gradFill xmlns:a="http://schemas.openxmlformats.org/drawingml/2006/main">
            <a:gsLst>
              <a:gs pos="0">
                <a:schemeClr val="bg1">
                  <a:lumMod val="50000"/>
                </a:schemeClr>
              </a:gs>
              <a:gs pos="100000">
                <a:schemeClr val="tx1">
                  <a:lumMod val="65000"/>
                  <a:lumOff val="35000"/>
                </a:schemeClr>
              </a:gs>
            </a:gsLst>
            <a:lin ang="5400000" scaled="1"/>
          </a:gra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37" name="Rectangle 21">
            <a:extLst xmlns:a="http://schemas.openxmlformats.org/drawingml/2006/main">
              <a:ext uri="{FF2B5EF4-FFF2-40B4-BE49-F238E27FC236}">
                <a16:creationId xmlns:a16="http://schemas.microsoft.com/office/drawing/2014/main" id="{CE770F1E-F6E1-47C8-A4D6-FA2EE218BE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7176057" y="2159008"/>
            <a:ext cx="17267" cy="23022"/>
          </a:xfrm>
          <a:prstGeom xmlns:a="http://schemas.openxmlformats.org/drawingml/2006/main" prst="rect">
            <a:avLst/>
          </a:prstGeom>
          <a:solidFill xmlns:a="http://schemas.openxmlformats.org/drawingml/2006/main">
            <a:schemeClr val="bg1">
              <a:lumMod val="8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38" name="Rectangle 22">
            <a:extLst xmlns:a="http://schemas.openxmlformats.org/drawingml/2006/main">
              <a:ext uri="{FF2B5EF4-FFF2-40B4-BE49-F238E27FC236}">
                <a16:creationId xmlns:a16="http://schemas.microsoft.com/office/drawing/2014/main" id="{6B42F182-7548-4DD4-B9B5-000057CA0C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7197641" y="2154691"/>
            <a:ext cx="17267" cy="27340"/>
          </a:xfrm>
          <a:prstGeom xmlns:a="http://schemas.openxmlformats.org/drawingml/2006/main" prst="rect">
            <a:avLst/>
          </a:prstGeom>
          <a:solidFill xmlns:a="http://schemas.openxmlformats.org/drawingml/2006/main">
            <a:schemeClr val="bg1">
              <a:lumMod val="8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39" name="Rectangle 23">
            <a:extLst xmlns:a="http://schemas.openxmlformats.org/drawingml/2006/main">
              <a:ext uri="{FF2B5EF4-FFF2-40B4-BE49-F238E27FC236}">
                <a16:creationId xmlns:a16="http://schemas.microsoft.com/office/drawing/2014/main" id="{04CFA9BA-9143-4ED2-AD30-A9D23BF0D2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7220664" y="2146056"/>
            <a:ext cx="15828" cy="35972"/>
          </a:xfrm>
          <a:prstGeom xmlns:a="http://schemas.openxmlformats.org/drawingml/2006/main" prst="rect">
            <a:avLst/>
          </a:prstGeom>
          <a:solidFill xmlns:a="http://schemas.openxmlformats.org/drawingml/2006/main">
            <a:schemeClr val="bg1">
              <a:lumMod val="8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40" name="Rectangle 24">
            <a:extLst xmlns:a="http://schemas.openxmlformats.org/drawingml/2006/main">
              <a:ext uri="{FF2B5EF4-FFF2-40B4-BE49-F238E27FC236}">
                <a16:creationId xmlns:a16="http://schemas.microsoft.com/office/drawing/2014/main" id="{3CCC0CB5-5CEF-46F8-9608-D63276FC6E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7242248" y="2138863"/>
            <a:ext cx="15828" cy="43167"/>
          </a:xfrm>
          <a:prstGeom xmlns:a="http://schemas.openxmlformats.org/drawingml/2006/main" prst="rect">
            <a:avLst/>
          </a:prstGeom>
          <a:solidFill xmlns:a="http://schemas.openxmlformats.org/drawingml/2006/main">
            <a:schemeClr val="bg1">
              <a:lumMod val="8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41" name="Rectangle 25">
            <a:extLst xmlns:a="http://schemas.openxmlformats.org/drawingml/2006/main">
              <a:ext uri="{FF2B5EF4-FFF2-40B4-BE49-F238E27FC236}">
                <a16:creationId xmlns:a16="http://schemas.microsoft.com/office/drawing/2014/main" id="{A3A981D3-48D4-4287-8532-638A5C9C4B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7263831" y="2127351"/>
            <a:ext cx="15828" cy="54678"/>
          </a:xfrm>
          <a:prstGeom xmlns:a="http://schemas.openxmlformats.org/drawingml/2006/main" prst="rect">
            <a:avLst/>
          </a:prstGeom>
          <a:solidFill xmlns:a="http://schemas.openxmlformats.org/drawingml/2006/main">
            <a:schemeClr val="bg1">
              <a:lumMod val="8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42" name="Freeform 36">
            <a:extLst xmlns:a="http://schemas.openxmlformats.org/drawingml/2006/main">
              <a:ext uri="{FF2B5EF4-FFF2-40B4-BE49-F238E27FC236}">
                <a16:creationId xmlns:a16="http://schemas.microsoft.com/office/drawing/2014/main" id="{B3D61EF5-446F-4D18-B9DD-A90A0DB266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7315633" y="2123035"/>
            <a:ext cx="87775" cy="31656"/>
          </a:xfrm>
          <a:custGeom xmlns:a="http://schemas.openxmlformats.org/drawingml/2006/main">
            <a:rect l="0" t="0" r="r" b="b"/>
            <a:pathLst>
              <a:path w="362" h="133">
                <a:moveTo>
                  <a:pt x="181" y="0"/>
                </a:moveTo>
                <a:lnTo>
                  <a:pt x="195" y="0"/>
                </a:lnTo>
                <a:lnTo>
                  <a:pt x="208" y="1"/>
                </a:lnTo>
                <a:lnTo>
                  <a:pt x="222" y="3"/>
                </a:lnTo>
                <a:lnTo>
                  <a:pt x="236" y="5"/>
                </a:lnTo>
                <a:lnTo>
                  <a:pt x="248" y="10"/>
                </a:lnTo>
                <a:lnTo>
                  <a:pt x="261" y="14"/>
                </a:lnTo>
                <a:lnTo>
                  <a:pt x="274" y="19"/>
                </a:lnTo>
                <a:lnTo>
                  <a:pt x="285" y="25"/>
                </a:lnTo>
                <a:lnTo>
                  <a:pt x="296" y="31"/>
                </a:lnTo>
                <a:lnTo>
                  <a:pt x="308" y="38"/>
                </a:lnTo>
                <a:lnTo>
                  <a:pt x="318" y="46"/>
                </a:lnTo>
                <a:lnTo>
                  <a:pt x="328" y="54"/>
                </a:lnTo>
                <a:lnTo>
                  <a:pt x="337" y="63"/>
                </a:lnTo>
                <a:lnTo>
                  <a:pt x="346" y="73"/>
                </a:lnTo>
                <a:lnTo>
                  <a:pt x="356" y="83"/>
                </a:lnTo>
                <a:lnTo>
                  <a:pt x="362" y="93"/>
                </a:lnTo>
                <a:lnTo>
                  <a:pt x="321" y="133"/>
                </a:lnTo>
                <a:lnTo>
                  <a:pt x="316" y="124"/>
                </a:lnTo>
                <a:lnTo>
                  <a:pt x="309" y="116"/>
                </a:lnTo>
                <a:lnTo>
                  <a:pt x="302" y="108"/>
                </a:lnTo>
                <a:lnTo>
                  <a:pt x="295" y="101"/>
                </a:lnTo>
                <a:lnTo>
                  <a:pt x="287" y="94"/>
                </a:lnTo>
                <a:lnTo>
                  <a:pt x="279" y="87"/>
                </a:lnTo>
                <a:lnTo>
                  <a:pt x="271" y="82"/>
                </a:lnTo>
                <a:lnTo>
                  <a:pt x="262" y="77"/>
                </a:lnTo>
                <a:lnTo>
                  <a:pt x="253" y="71"/>
                </a:lnTo>
                <a:lnTo>
                  <a:pt x="244" y="68"/>
                </a:lnTo>
                <a:lnTo>
                  <a:pt x="234" y="65"/>
                </a:lnTo>
                <a:lnTo>
                  <a:pt x="223" y="61"/>
                </a:lnTo>
                <a:lnTo>
                  <a:pt x="213" y="59"/>
                </a:lnTo>
                <a:lnTo>
                  <a:pt x="203" y="57"/>
                </a:lnTo>
                <a:lnTo>
                  <a:pt x="193" y="55"/>
                </a:lnTo>
                <a:lnTo>
                  <a:pt x="181" y="55"/>
                </a:lnTo>
                <a:lnTo>
                  <a:pt x="170" y="55"/>
                </a:lnTo>
                <a:lnTo>
                  <a:pt x="159" y="57"/>
                </a:lnTo>
                <a:lnTo>
                  <a:pt x="149" y="59"/>
                </a:lnTo>
                <a:lnTo>
                  <a:pt x="139" y="61"/>
                </a:lnTo>
                <a:lnTo>
                  <a:pt x="129" y="65"/>
                </a:lnTo>
                <a:lnTo>
                  <a:pt x="118" y="68"/>
                </a:lnTo>
                <a:lnTo>
                  <a:pt x="109" y="71"/>
                </a:lnTo>
                <a:lnTo>
                  <a:pt x="100" y="77"/>
                </a:lnTo>
                <a:lnTo>
                  <a:pt x="91" y="82"/>
                </a:lnTo>
                <a:lnTo>
                  <a:pt x="83" y="87"/>
                </a:lnTo>
                <a:lnTo>
                  <a:pt x="75" y="94"/>
                </a:lnTo>
                <a:lnTo>
                  <a:pt x="67" y="101"/>
                </a:lnTo>
                <a:lnTo>
                  <a:pt x="60" y="108"/>
                </a:lnTo>
                <a:lnTo>
                  <a:pt x="53" y="116"/>
                </a:lnTo>
                <a:lnTo>
                  <a:pt x="47" y="124"/>
                </a:lnTo>
                <a:lnTo>
                  <a:pt x="41" y="133"/>
                </a:lnTo>
                <a:lnTo>
                  <a:pt x="0" y="93"/>
                </a:lnTo>
                <a:lnTo>
                  <a:pt x="7" y="83"/>
                </a:lnTo>
                <a:lnTo>
                  <a:pt x="16" y="73"/>
                </a:lnTo>
                <a:lnTo>
                  <a:pt x="25" y="63"/>
                </a:lnTo>
                <a:lnTo>
                  <a:pt x="34" y="54"/>
                </a:lnTo>
                <a:lnTo>
                  <a:pt x="44" y="46"/>
                </a:lnTo>
                <a:lnTo>
                  <a:pt x="55" y="38"/>
                </a:lnTo>
                <a:lnTo>
                  <a:pt x="66" y="31"/>
                </a:lnTo>
                <a:lnTo>
                  <a:pt x="77" y="25"/>
                </a:lnTo>
                <a:lnTo>
                  <a:pt x="89" y="19"/>
                </a:lnTo>
                <a:lnTo>
                  <a:pt x="101" y="14"/>
                </a:lnTo>
                <a:lnTo>
                  <a:pt x="114" y="10"/>
                </a:lnTo>
                <a:lnTo>
                  <a:pt x="126" y="5"/>
                </a:lnTo>
                <a:lnTo>
                  <a:pt x="140" y="3"/>
                </a:lnTo>
                <a:lnTo>
                  <a:pt x="154" y="1"/>
                </a:lnTo>
                <a:lnTo>
                  <a:pt x="167" y="0"/>
                </a:lnTo>
                <a:lnTo>
                  <a:pt x="181" y="0"/>
                </a:lnTo>
                <a:close/>
              </a:path>
            </a:pathLst>
          </a:custGeom>
          <a:solidFill xmlns:a="http://schemas.openxmlformats.org/drawingml/2006/main">
            <a:schemeClr val="bg1">
              <a:lumMod val="8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43" name="Freeform 37">
            <a:extLst xmlns:a="http://schemas.openxmlformats.org/drawingml/2006/main">
              <a:ext uri="{FF2B5EF4-FFF2-40B4-BE49-F238E27FC236}">
                <a16:creationId xmlns:a16="http://schemas.microsoft.com/office/drawing/2014/main" id="{FD2E81EF-2D84-4770-AD53-2853F15C0D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7331460" y="2144619"/>
            <a:ext cx="56118" cy="25901"/>
          </a:xfrm>
          <a:custGeom xmlns:a="http://schemas.openxmlformats.org/drawingml/2006/main">
            <a:rect l="0" t="0" r="r" b="b"/>
            <a:pathLst>
              <a:path w="235" h="111">
                <a:moveTo>
                  <a:pt x="117" y="0"/>
                </a:moveTo>
                <a:lnTo>
                  <a:pt x="126" y="1"/>
                </a:lnTo>
                <a:lnTo>
                  <a:pt x="135" y="2"/>
                </a:lnTo>
                <a:lnTo>
                  <a:pt x="144" y="3"/>
                </a:lnTo>
                <a:lnTo>
                  <a:pt x="154" y="6"/>
                </a:lnTo>
                <a:lnTo>
                  <a:pt x="162" y="8"/>
                </a:lnTo>
                <a:lnTo>
                  <a:pt x="171" y="11"/>
                </a:lnTo>
                <a:lnTo>
                  <a:pt x="179" y="15"/>
                </a:lnTo>
                <a:lnTo>
                  <a:pt x="186" y="19"/>
                </a:lnTo>
                <a:lnTo>
                  <a:pt x="200" y="30"/>
                </a:lnTo>
                <a:lnTo>
                  <a:pt x="214" y="41"/>
                </a:lnTo>
                <a:lnTo>
                  <a:pt x="225" y="54"/>
                </a:lnTo>
                <a:lnTo>
                  <a:pt x="235" y="68"/>
                </a:lnTo>
                <a:lnTo>
                  <a:pt x="190" y="111"/>
                </a:lnTo>
                <a:lnTo>
                  <a:pt x="186" y="99"/>
                </a:lnTo>
                <a:lnTo>
                  <a:pt x="179" y="90"/>
                </a:lnTo>
                <a:lnTo>
                  <a:pt x="172" y="81"/>
                </a:lnTo>
                <a:lnTo>
                  <a:pt x="163" y="73"/>
                </a:lnTo>
                <a:lnTo>
                  <a:pt x="152" y="67"/>
                </a:lnTo>
                <a:lnTo>
                  <a:pt x="141" y="63"/>
                </a:lnTo>
                <a:lnTo>
                  <a:pt x="130" y="59"/>
                </a:lnTo>
                <a:lnTo>
                  <a:pt x="117" y="59"/>
                </a:lnTo>
                <a:lnTo>
                  <a:pt x="105" y="59"/>
                </a:lnTo>
                <a:lnTo>
                  <a:pt x="93" y="63"/>
                </a:lnTo>
                <a:lnTo>
                  <a:pt x="82" y="67"/>
                </a:lnTo>
                <a:lnTo>
                  <a:pt x="71" y="73"/>
                </a:lnTo>
                <a:lnTo>
                  <a:pt x="64" y="81"/>
                </a:lnTo>
                <a:lnTo>
                  <a:pt x="56" y="90"/>
                </a:lnTo>
                <a:lnTo>
                  <a:pt x="49" y="99"/>
                </a:lnTo>
                <a:lnTo>
                  <a:pt x="44" y="111"/>
                </a:lnTo>
                <a:lnTo>
                  <a:pt x="0" y="68"/>
                </a:lnTo>
                <a:lnTo>
                  <a:pt x="9" y="54"/>
                </a:lnTo>
                <a:lnTo>
                  <a:pt x="20" y="41"/>
                </a:lnTo>
                <a:lnTo>
                  <a:pt x="34" y="30"/>
                </a:lnTo>
                <a:lnTo>
                  <a:pt x="49" y="19"/>
                </a:lnTo>
                <a:lnTo>
                  <a:pt x="56" y="15"/>
                </a:lnTo>
                <a:lnTo>
                  <a:pt x="64" y="11"/>
                </a:lnTo>
                <a:lnTo>
                  <a:pt x="73" y="8"/>
                </a:lnTo>
                <a:lnTo>
                  <a:pt x="81" y="6"/>
                </a:lnTo>
                <a:lnTo>
                  <a:pt x="90" y="3"/>
                </a:lnTo>
                <a:lnTo>
                  <a:pt x="99" y="2"/>
                </a:lnTo>
                <a:lnTo>
                  <a:pt x="108" y="1"/>
                </a:lnTo>
                <a:lnTo>
                  <a:pt x="117" y="0"/>
                </a:lnTo>
                <a:close/>
              </a:path>
            </a:pathLst>
          </a:custGeom>
          <a:solidFill xmlns:a="http://schemas.openxmlformats.org/drawingml/2006/main">
            <a:schemeClr val="bg1">
              <a:lumMod val="8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44" name="Freeform 38">
            <a:extLst xmlns:a="http://schemas.openxmlformats.org/drawingml/2006/main">
              <a:ext uri="{FF2B5EF4-FFF2-40B4-BE49-F238E27FC236}">
                <a16:creationId xmlns:a16="http://schemas.microsoft.com/office/drawing/2014/main" id="{051E1912-3602-49B5-BDE6-DDB90620D2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7348728" y="2166203"/>
            <a:ext cx="21584" cy="20144"/>
          </a:xfrm>
          <a:custGeom xmlns:a="http://schemas.openxmlformats.org/drawingml/2006/main">
            <a:rect l="0" t="0" r="r" b="b"/>
            <a:pathLst>
              <a:path w="84" h="84">
                <a:moveTo>
                  <a:pt x="42" y="0"/>
                </a:moveTo>
                <a:lnTo>
                  <a:pt x="51" y="0"/>
                </a:lnTo>
                <a:lnTo>
                  <a:pt x="59" y="2"/>
                </a:lnTo>
                <a:lnTo>
                  <a:pt x="66" y="7"/>
                </a:lnTo>
                <a:lnTo>
                  <a:pt x="72" y="11"/>
                </a:lnTo>
                <a:lnTo>
                  <a:pt x="77" y="18"/>
                </a:lnTo>
                <a:lnTo>
                  <a:pt x="81" y="25"/>
                </a:lnTo>
                <a:lnTo>
                  <a:pt x="83" y="33"/>
                </a:lnTo>
                <a:lnTo>
                  <a:pt x="84" y="42"/>
                </a:lnTo>
                <a:lnTo>
                  <a:pt x="84" y="43"/>
                </a:lnTo>
                <a:lnTo>
                  <a:pt x="84" y="44"/>
                </a:lnTo>
                <a:lnTo>
                  <a:pt x="42" y="84"/>
                </a:lnTo>
                <a:lnTo>
                  <a:pt x="0" y="44"/>
                </a:lnTo>
                <a:lnTo>
                  <a:pt x="0" y="43"/>
                </a:lnTo>
                <a:lnTo>
                  <a:pt x="0" y="42"/>
                </a:lnTo>
                <a:lnTo>
                  <a:pt x="1" y="33"/>
                </a:lnTo>
                <a:lnTo>
                  <a:pt x="3" y="25"/>
                </a:lnTo>
                <a:lnTo>
                  <a:pt x="7" y="18"/>
                </a:lnTo>
                <a:lnTo>
                  <a:pt x="12" y="11"/>
                </a:lnTo>
                <a:lnTo>
                  <a:pt x="18" y="7"/>
                </a:lnTo>
                <a:lnTo>
                  <a:pt x="26" y="2"/>
                </a:lnTo>
                <a:lnTo>
                  <a:pt x="34" y="0"/>
                </a:lnTo>
                <a:lnTo>
                  <a:pt x="42" y="0"/>
                </a:lnTo>
                <a:close/>
              </a:path>
            </a:pathLst>
          </a:custGeom>
          <a:solidFill xmlns:a="http://schemas.openxmlformats.org/drawingml/2006/main">
            <a:schemeClr val="bg1">
              <a:lumMod val="8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45" name="Freeform 39">
            <a:extLst xmlns:a="http://schemas.openxmlformats.org/drawingml/2006/main">
              <a:ext uri="{FF2B5EF4-FFF2-40B4-BE49-F238E27FC236}">
                <a16:creationId xmlns:a16="http://schemas.microsoft.com/office/drawing/2014/main" id="{6013CF38-2472-49C1-9838-334A74E25C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8768950" y="2125912"/>
            <a:ext cx="117991" cy="56118"/>
          </a:xfrm>
          <a:custGeom xmlns:a="http://schemas.openxmlformats.org/drawingml/2006/main">
            <a:rect l="0" t="0" r="r" b="b"/>
            <a:pathLst>
              <a:path w="492" h="235">
                <a:moveTo>
                  <a:pt x="29" y="0"/>
                </a:moveTo>
                <a:lnTo>
                  <a:pt x="418" y="0"/>
                </a:lnTo>
                <a:lnTo>
                  <a:pt x="424" y="1"/>
                </a:lnTo>
                <a:lnTo>
                  <a:pt x="430" y="2"/>
                </a:lnTo>
                <a:lnTo>
                  <a:pt x="435" y="6"/>
                </a:lnTo>
                <a:lnTo>
                  <a:pt x="440" y="9"/>
                </a:lnTo>
                <a:lnTo>
                  <a:pt x="443" y="14"/>
                </a:lnTo>
                <a:lnTo>
                  <a:pt x="446" y="19"/>
                </a:lnTo>
                <a:lnTo>
                  <a:pt x="448" y="24"/>
                </a:lnTo>
                <a:lnTo>
                  <a:pt x="448" y="31"/>
                </a:lnTo>
                <a:lnTo>
                  <a:pt x="448" y="58"/>
                </a:lnTo>
                <a:lnTo>
                  <a:pt x="470" y="58"/>
                </a:lnTo>
                <a:lnTo>
                  <a:pt x="474" y="59"/>
                </a:lnTo>
                <a:lnTo>
                  <a:pt x="479" y="60"/>
                </a:lnTo>
                <a:lnTo>
                  <a:pt x="483" y="63"/>
                </a:lnTo>
                <a:lnTo>
                  <a:pt x="487" y="65"/>
                </a:lnTo>
                <a:lnTo>
                  <a:pt x="489" y="68"/>
                </a:lnTo>
                <a:lnTo>
                  <a:pt x="491" y="73"/>
                </a:lnTo>
                <a:lnTo>
                  <a:pt x="492" y="76"/>
                </a:lnTo>
                <a:lnTo>
                  <a:pt x="492" y="82"/>
                </a:lnTo>
                <a:lnTo>
                  <a:pt x="492" y="154"/>
                </a:lnTo>
                <a:lnTo>
                  <a:pt x="492" y="158"/>
                </a:lnTo>
                <a:lnTo>
                  <a:pt x="491" y="163"/>
                </a:lnTo>
                <a:lnTo>
                  <a:pt x="489" y="166"/>
                </a:lnTo>
                <a:lnTo>
                  <a:pt x="487" y="170"/>
                </a:lnTo>
                <a:lnTo>
                  <a:pt x="483" y="173"/>
                </a:lnTo>
                <a:lnTo>
                  <a:pt x="479" y="176"/>
                </a:lnTo>
                <a:lnTo>
                  <a:pt x="474" y="177"/>
                </a:lnTo>
                <a:lnTo>
                  <a:pt x="470" y="177"/>
                </a:lnTo>
                <a:lnTo>
                  <a:pt x="448" y="177"/>
                </a:lnTo>
                <a:lnTo>
                  <a:pt x="448" y="205"/>
                </a:lnTo>
                <a:lnTo>
                  <a:pt x="448" y="211"/>
                </a:lnTo>
                <a:lnTo>
                  <a:pt x="446" y="217"/>
                </a:lnTo>
                <a:lnTo>
                  <a:pt x="443" y="222"/>
                </a:lnTo>
                <a:lnTo>
                  <a:pt x="440" y="227"/>
                </a:lnTo>
                <a:lnTo>
                  <a:pt x="435" y="230"/>
                </a:lnTo>
                <a:lnTo>
                  <a:pt x="430" y="233"/>
                </a:lnTo>
                <a:lnTo>
                  <a:pt x="424" y="235"/>
                </a:lnTo>
                <a:lnTo>
                  <a:pt x="418" y="235"/>
                </a:lnTo>
                <a:lnTo>
                  <a:pt x="29" y="235"/>
                </a:lnTo>
                <a:lnTo>
                  <a:pt x="24" y="235"/>
                </a:lnTo>
                <a:lnTo>
                  <a:pt x="18" y="233"/>
                </a:lnTo>
                <a:lnTo>
                  <a:pt x="13" y="230"/>
                </a:lnTo>
                <a:lnTo>
                  <a:pt x="9" y="227"/>
                </a:lnTo>
                <a:lnTo>
                  <a:pt x="5" y="222"/>
                </a:lnTo>
                <a:lnTo>
                  <a:pt x="2" y="217"/>
                </a:lnTo>
                <a:lnTo>
                  <a:pt x="1" y="211"/>
                </a:lnTo>
                <a:lnTo>
                  <a:pt x="0" y="205"/>
                </a:lnTo>
                <a:lnTo>
                  <a:pt x="0" y="31"/>
                </a:lnTo>
                <a:lnTo>
                  <a:pt x="1" y="24"/>
                </a:lnTo>
                <a:lnTo>
                  <a:pt x="2" y="19"/>
                </a:lnTo>
                <a:lnTo>
                  <a:pt x="5" y="14"/>
                </a:lnTo>
                <a:lnTo>
                  <a:pt x="9" y="9"/>
                </a:lnTo>
                <a:lnTo>
                  <a:pt x="13" y="6"/>
                </a:lnTo>
                <a:lnTo>
                  <a:pt x="18" y="2"/>
                </a:lnTo>
                <a:lnTo>
                  <a:pt x="24" y="1"/>
                </a:lnTo>
                <a:lnTo>
                  <a:pt x="29" y="0"/>
                </a:lnTo>
                <a:close/>
                <a:moveTo>
                  <a:pt x="448" y="93"/>
                </a:moveTo>
                <a:lnTo>
                  <a:pt x="448" y="141"/>
                </a:lnTo>
                <a:lnTo>
                  <a:pt x="457" y="141"/>
                </a:lnTo>
                <a:lnTo>
                  <a:pt x="457" y="93"/>
                </a:lnTo>
                <a:lnTo>
                  <a:pt x="448" y="93"/>
                </a:lnTo>
                <a:close/>
                <a:moveTo>
                  <a:pt x="413" y="35"/>
                </a:moveTo>
                <a:lnTo>
                  <a:pt x="35" y="35"/>
                </a:lnTo>
                <a:lnTo>
                  <a:pt x="35" y="199"/>
                </a:lnTo>
                <a:lnTo>
                  <a:pt x="413" y="199"/>
                </a:lnTo>
                <a:lnTo>
                  <a:pt x="413" y="35"/>
                </a:lnTo>
                <a:close/>
              </a:path>
            </a:pathLst>
          </a:custGeom>
          <a:solidFill xmlns:a="http://schemas.openxmlformats.org/drawingml/2006/main">
            <a:schemeClr val="bg1">
              <a:lumMod val="8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46" name="Rectangle 40">
            <a:extLst xmlns:a="http://schemas.openxmlformats.org/drawingml/2006/main">
              <a:ext uri="{FF2B5EF4-FFF2-40B4-BE49-F238E27FC236}">
                <a16:creationId xmlns:a16="http://schemas.microsoft.com/office/drawing/2014/main" id="{8A0C577A-394C-42F8-A6DA-90C1DF4CD3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8783344" y="2138863"/>
            <a:ext cx="79140" cy="31656"/>
          </a:xfrm>
          <a:prstGeom xmlns:a="http://schemas.openxmlformats.org/drawingml/2006/main" prst="rect">
            <a:avLst/>
          </a:prstGeom>
          <a:solidFill xmlns:a="http://schemas.openxmlformats.org/drawingml/2006/main">
            <a:schemeClr val="bg1">
              <a:lumMod val="8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47" name="Freeform 41">
            <a:extLst xmlns:a="http://schemas.openxmlformats.org/drawingml/2006/main">
              <a:ext uri="{FF2B5EF4-FFF2-40B4-BE49-F238E27FC236}">
                <a16:creationId xmlns:a16="http://schemas.microsoft.com/office/drawing/2014/main" id="{11CA3A77-2113-4052-B947-CD29575A09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8686966" y="2112959"/>
            <a:ext cx="47485" cy="87774"/>
          </a:xfrm>
          <a:custGeom xmlns:a="http://schemas.openxmlformats.org/drawingml/2006/main">
            <a:rect l="0" t="0" r="r" b="b"/>
            <a:pathLst>
              <a:path w="200" h="367">
                <a:moveTo>
                  <a:pt x="25" y="73"/>
                </a:moveTo>
                <a:lnTo>
                  <a:pt x="79" y="127"/>
                </a:lnTo>
                <a:lnTo>
                  <a:pt x="80" y="0"/>
                </a:lnTo>
                <a:lnTo>
                  <a:pt x="184" y="102"/>
                </a:lnTo>
                <a:lnTo>
                  <a:pt x="196" y="114"/>
                </a:lnTo>
                <a:lnTo>
                  <a:pt x="184" y="127"/>
                </a:lnTo>
                <a:lnTo>
                  <a:pt x="131" y="179"/>
                </a:lnTo>
                <a:lnTo>
                  <a:pt x="187" y="235"/>
                </a:lnTo>
                <a:lnTo>
                  <a:pt x="200" y="246"/>
                </a:lnTo>
                <a:lnTo>
                  <a:pt x="187" y="259"/>
                </a:lnTo>
                <a:lnTo>
                  <a:pt x="110" y="338"/>
                </a:lnTo>
                <a:lnTo>
                  <a:pt x="79" y="367"/>
                </a:lnTo>
                <a:lnTo>
                  <a:pt x="79" y="325"/>
                </a:lnTo>
                <a:lnTo>
                  <a:pt x="79" y="232"/>
                </a:lnTo>
                <a:lnTo>
                  <a:pt x="29" y="283"/>
                </a:lnTo>
                <a:lnTo>
                  <a:pt x="4" y="258"/>
                </a:lnTo>
                <a:lnTo>
                  <a:pt x="79" y="182"/>
                </a:lnTo>
                <a:lnTo>
                  <a:pt x="79" y="177"/>
                </a:lnTo>
                <a:lnTo>
                  <a:pt x="0" y="98"/>
                </a:lnTo>
                <a:lnTo>
                  <a:pt x="25" y="73"/>
                </a:lnTo>
                <a:close/>
                <a:moveTo>
                  <a:pt x="150" y="246"/>
                </a:moveTo>
                <a:lnTo>
                  <a:pt x="114" y="212"/>
                </a:lnTo>
                <a:lnTo>
                  <a:pt x="114" y="282"/>
                </a:lnTo>
                <a:lnTo>
                  <a:pt x="150" y="246"/>
                </a:lnTo>
                <a:close/>
                <a:moveTo>
                  <a:pt x="114" y="82"/>
                </a:moveTo>
                <a:lnTo>
                  <a:pt x="114" y="146"/>
                </a:lnTo>
                <a:lnTo>
                  <a:pt x="146" y="114"/>
                </a:lnTo>
                <a:lnTo>
                  <a:pt x="114" y="82"/>
                </a:lnTo>
                <a:close/>
              </a:path>
            </a:pathLst>
          </a:custGeom>
          <a:solidFill xmlns:a="http://schemas.openxmlformats.org/drawingml/2006/main">
            <a:schemeClr val="bg1">
              <a:lumMod val="8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32" name="Freeform 33">
            <a:extLst xmlns:a="http://schemas.openxmlformats.org/drawingml/2006/main">
              <a:ext uri="{FF2B5EF4-FFF2-40B4-BE49-F238E27FC236}">
                <a16:creationId xmlns:a16="http://schemas.microsoft.com/office/drawing/2014/main" id="{3E73D690-8DD4-46ED-90FB-5F3DCBD3F8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7870599" y="5350100"/>
            <a:ext cx="307411" cy="307409"/>
          </a:xfrm>
          <a:custGeom xmlns:a="http://schemas.openxmlformats.org/drawingml/2006/main">
            <a:rect l="0" t="0" r="r" b="b"/>
            <a:pathLst>
              <a:path w="1639" h="1638">
                <a:moveTo>
                  <a:pt x="820" y="0"/>
                </a:moveTo>
                <a:lnTo>
                  <a:pt x="863" y="1"/>
                </a:lnTo>
                <a:lnTo>
                  <a:pt x="904" y="5"/>
                </a:lnTo>
                <a:lnTo>
                  <a:pt x="945" y="9"/>
                </a:lnTo>
                <a:lnTo>
                  <a:pt x="986" y="17"/>
                </a:lnTo>
                <a:lnTo>
                  <a:pt x="1025" y="27"/>
                </a:lnTo>
                <a:lnTo>
                  <a:pt x="1063" y="37"/>
                </a:lnTo>
                <a:lnTo>
                  <a:pt x="1102" y="50"/>
                </a:lnTo>
                <a:lnTo>
                  <a:pt x="1139" y="64"/>
                </a:lnTo>
                <a:lnTo>
                  <a:pt x="1175" y="81"/>
                </a:lnTo>
                <a:lnTo>
                  <a:pt x="1211" y="99"/>
                </a:lnTo>
                <a:lnTo>
                  <a:pt x="1245" y="119"/>
                </a:lnTo>
                <a:lnTo>
                  <a:pt x="1279" y="141"/>
                </a:lnTo>
                <a:lnTo>
                  <a:pt x="1311" y="163"/>
                </a:lnTo>
                <a:lnTo>
                  <a:pt x="1342" y="187"/>
                </a:lnTo>
                <a:lnTo>
                  <a:pt x="1371" y="213"/>
                </a:lnTo>
                <a:lnTo>
                  <a:pt x="1400" y="240"/>
                </a:lnTo>
                <a:lnTo>
                  <a:pt x="1427" y="268"/>
                </a:lnTo>
                <a:lnTo>
                  <a:pt x="1452" y="299"/>
                </a:lnTo>
                <a:lnTo>
                  <a:pt x="1477" y="330"/>
                </a:lnTo>
                <a:lnTo>
                  <a:pt x="1500" y="362"/>
                </a:lnTo>
                <a:lnTo>
                  <a:pt x="1521" y="395"/>
                </a:lnTo>
                <a:lnTo>
                  <a:pt x="1541" y="429"/>
                </a:lnTo>
                <a:lnTo>
                  <a:pt x="1560" y="464"/>
                </a:lnTo>
                <a:lnTo>
                  <a:pt x="1576" y="501"/>
                </a:lnTo>
                <a:lnTo>
                  <a:pt x="1590" y="538"/>
                </a:lnTo>
                <a:lnTo>
                  <a:pt x="1603" y="576"/>
                </a:lnTo>
                <a:lnTo>
                  <a:pt x="1614" y="615"/>
                </a:lnTo>
                <a:lnTo>
                  <a:pt x="1623" y="655"/>
                </a:lnTo>
                <a:lnTo>
                  <a:pt x="1630" y="695"/>
                </a:lnTo>
                <a:lnTo>
                  <a:pt x="1636" y="736"/>
                </a:lnTo>
                <a:lnTo>
                  <a:pt x="1638" y="778"/>
                </a:lnTo>
                <a:lnTo>
                  <a:pt x="1639" y="820"/>
                </a:lnTo>
                <a:lnTo>
                  <a:pt x="1638" y="862"/>
                </a:lnTo>
                <a:lnTo>
                  <a:pt x="1636" y="903"/>
                </a:lnTo>
                <a:lnTo>
                  <a:pt x="1630" y="944"/>
                </a:lnTo>
                <a:lnTo>
                  <a:pt x="1623" y="985"/>
                </a:lnTo>
                <a:lnTo>
                  <a:pt x="1614" y="1024"/>
                </a:lnTo>
                <a:lnTo>
                  <a:pt x="1603" y="1063"/>
                </a:lnTo>
                <a:lnTo>
                  <a:pt x="1590" y="1102"/>
                </a:lnTo>
                <a:lnTo>
                  <a:pt x="1576" y="1138"/>
                </a:lnTo>
                <a:lnTo>
                  <a:pt x="1560" y="1174"/>
                </a:lnTo>
                <a:lnTo>
                  <a:pt x="1541" y="1210"/>
                </a:lnTo>
                <a:lnTo>
                  <a:pt x="1521" y="1244"/>
                </a:lnTo>
                <a:lnTo>
                  <a:pt x="1500" y="1278"/>
                </a:lnTo>
                <a:lnTo>
                  <a:pt x="1477" y="1310"/>
                </a:lnTo>
                <a:lnTo>
                  <a:pt x="1452" y="1341"/>
                </a:lnTo>
                <a:lnTo>
                  <a:pt x="1427" y="1371"/>
                </a:lnTo>
                <a:lnTo>
                  <a:pt x="1400" y="1399"/>
                </a:lnTo>
                <a:lnTo>
                  <a:pt x="1371" y="1426"/>
                </a:lnTo>
                <a:lnTo>
                  <a:pt x="1342" y="1452"/>
                </a:lnTo>
                <a:lnTo>
                  <a:pt x="1311" y="1477"/>
                </a:lnTo>
                <a:lnTo>
                  <a:pt x="1279" y="1499"/>
                </a:lnTo>
                <a:lnTo>
                  <a:pt x="1245" y="1520"/>
                </a:lnTo>
                <a:lnTo>
                  <a:pt x="1211" y="1540"/>
                </a:lnTo>
                <a:lnTo>
                  <a:pt x="1175" y="1558"/>
                </a:lnTo>
                <a:lnTo>
                  <a:pt x="1139" y="1575"/>
                </a:lnTo>
                <a:lnTo>
                  <a:pt x="1102" y="1589"/>
                </a:lnTo>
                <a:lnTo>
                  <a:pt x="1063" y="1602"/>
                </a:lnTo>
                <a:lnTo>
                  <a:pt x="1025" y="1613"/>
                </a:lnTo>
                <a:lnTo>
                  <a:pt x="986" y="1623"/>
                </a:lnTo>
                <a:lnTo>
                  <a:pt x="945" y="1629"/>
                </a:lnTo>
                <a:lnTo>
                  <a:pt x="904" y="1635"/>
                </a:lnTo>
                <a:lnTo>
                  <a:pt x="863" y="1637"/>
                </a:lnTo>
                <a:lnTo>
                  <a:pt x="820" y="1638"/>
                </a:lnTo>
                <a:lnTo>
                  <a:pt x="778" y="1637"/>
                </a:lnTo>
                <a:lnTo>
                  <a:pt x="736" y="1635"/>
                </a:lnTo>
                <a:lnTo>
                  <a:pt x="695" y="1629"/>
                </a:lnTo>
                <a:lnTo>
                  <a:pt x="655" y="1623"/>
                </a:lnTo>
                <a:lnTo>
                  <a:pt x="615" y="1613"/>
                </a:lnTo>
                <a:lnTo>
                  <a:pt x="576" y="1602"/>
                </a:lnTo>
                <a:lnTo>
                  <a:pt x="539" y="1589"/>
                </a:lnTo>
                <a:lnTo>
                  <a:pt x="501" y="1575"/>
                </a:lnTo>
                <a:lnTo>
                  <a:pt x="465" y="1558"/>
                </a:lnTo>
                <a:lnTo>
                  <a:pt x="429" y="1540"/>
                </a:lnTo>
                <a:lnTo>
                  <a:pt x="395" y="1520"/>
                </a:lnTo>
                <a:lnTo>
                  <a:pt x="362" y="1499"/>
                </a:lnTo>
                <a:lnTo>
                  <a:pt x="330" y="1477"/>
                </a:lnTo>
                <a:lnTo>
                  <a:pt x="299" y="1452"/>
                </a:lnTo>
                <a:lnTo>
                  <a:pt x="270" y="1426"/>
                </a:lnTo>
                <a:lnTo>
                  <a:pt x="241" y="1399"/>
                </a:lnTo>
                <a:lnTo>
                  <a:pt x="214" y="1371"/>
                </a:lnTo>
                <a:lnTo>
                  <a:pt x="187" y="1341"/>
                </a:lnTo>
                <a:lnTo>
                  <a:pt x="163" y="1310"/>
                </a:lnTo>
                <a:lnTo>
                  <a:pt x="141" y="1278"/>
                </a:lnTo>
                <a:lnTo>
                  <a:pt x="119" y="1244"/>
                </a:lnTo>
                <a:lnTo>
                  <a:pt x="100" y="1210"/>
                </a:lnTo>
                <a:lnTo>
                  <a:pt x="81" y="1174"/>
                </a:lnTo>
                <a:lnTo>
                  <a:pt x="65" y="1138"/>
                </a:lnTo>
                <a:lnTo>
                  <a:pt x="51" y="1102"/>
                </a:lnTo>
                <a:lnTo>
                  <a:pt x="37" y="1063"/>
                </a:lnTo>
                <a:lnTo>
                  <a:pt x="27" y="1024"/>
                </a:lnTo>
                <a:lnTo>
                  <a:pt x="17" y="985"/>
                </a:lnTo>
                <a:lnTo>
                  <a:pt x="9" y="944"/>
                </a:lnTo>
                <a:lnTo>
                  <a:pt x="5" y="903"/>
                </a:lnTo>
                <a:lnTo>
                  <a:pt x="1" y="862"/>
                </a:lnTo>
                <a:lnTo>
                  <a:pt x="0" y="820"/>
                </a:lnTo>
                <a:lnTo>
                  <a:pt x="1" y="778"/>
                </a:lnTo>
                <a:lnTo>
                  <a:pt x="5" y="736"/>
                </a:lnTo>
                <a:lnTo>
                  <a:pt x="9" y="695"/>
                </a:lnTo>
                <a:lnTo>
                  <a:pt x="17" y="655"/>
                </a:lnTo>
                <a:lnTo>
                  <a:pt x="27" y="615"/>
                </a:lnTo>
                <a:lnTo>
                  <a:pt x="37" y="576"/>
                </a:lnTo>
                <a:lnTo>
                  <a:pt x="51" y="538"/>
                </a:lnTo>
                <a:lnTo>
                  <a:pt x="65" y="501"/>
                </a:lnTo>
                <a:lnTo>
                  <a:pt x="81" y="464"/>
                </a:lnTo>
                <a:lnTo>
                  <a:pt x="100" y="429"/>
                </a:lnTo>
                <a:lnTo>
                  <a:pt x="119" y="395"/>
                </a:lnTo>
                <a:lnTo>
                  <a:pt x="141" y="362"/>
                </a:lnTo>
                <a:lnTo>
                  <a:pt x="163" y="330"/>
                </a:lnTo>
                <a:lnTo>
                  <a:pt x="187" y="299"/>
                </a:lnTo>
                <a:lnTo>
                  <a:pt x="214" y="268"/>
                </a:lnTo>
                <a:lnTo>
                  <a:pt x="241" y="240"/>
                </a:lnTo>
                <a:lnTo>
                  <a:pt x="270" y="213"/>
                </a:lnTo>
                <a:lnTo>
                  <a:pt x="299" y="187"/>
                </a:lnTo>
                <a:lnTo>
                  <a:pt x="330" y="163"/>
                </a:lnTo>
                <a:lnTo>
                  <a:pt x="362" y="141"/>
                </a:lnTo>
                <a:lnTo>
                  <a:pt x="395" y="119"/>
                </a:lnTo>
                <a:lnTo>
                  <a:pt x="429" y="99"/>
                </a:lnTo>
                <a:lnTo>
                  <a:pt x="465" y="81"/>
                </a:lnTo>
                <a:lnTo>
                  <a:pt x="501" y="64"/>
                </a:lnTo>
                <a:lnTo>
                  <a:pt x="539" y="50"/>
                </a:lnTo>
                <a:lnTo>
                  <a:pt x="576" y="37"/>
                </a:lnTo>
                <a:lnTo>
                  <a:pt x="615" y="27"/>
                </a:lnTo>
                <a:lnTo>
                  <a:pt x="655" y="17"/>
                </a:lnTo>
                <a:lnTo>
                  <a:pt x="695" y="9"/>
                </a:lnTo>
                <a:lnTo>
                  <a:pt x="736" y="5"/>
                </a:lnTo>
                <a:lnTo>
                  <a:pt x="778" y="1"/>
                </a:lnTo>
                <a:lnTo>
                  <a:pt x="820" y="0"/>
                </a:lnTo>
                <a:close/>
              </a:path>
            </a:pathLst>
          </a:custGeom>
          <a:gradFill xmlns:a="http://schemas.openxmlformats.org/drawingml/2006/main">
            <a:gsLst>
              <a:gs pos="0">
                <a:schemeClr val="bg1">
                  <a:alpha val="46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1"/>
          </a:gra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33" name="Freeform 34">
            <a:extLst xmlns:a="http://schemas.openxmlformats.org/drawingml/2006/main">
              <a:ext uri="{FF2B5EF4-FFF2-40B4-BE49-F238E27FC236}">
                <a16:creationId xmlns:a16="http://schemas.microsoft.com/office/drawing/2014/main" id="{FAB5F35D-F407-4D46-9108-BD538ABF2A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7879607" y="5359109"/>
            <a:ext cx="290519" cy="290518"/>
          </a:xfrm>
          <a:custGeom xmlns:a="http://schemas.openxmlformats.org/drawingml/2006/main">
            <a:rect l="0" t="0" r="r" b="b"/>
            <a:pathLst>
              <a:path w="1548" h="1547">
                <a:moveTo>
                  <a:pt x="774" y="0"/>
                </a:moveTo>
                <a:lnTo>
                  <a:pt x="814" y="1"/>
                </a:lnTo>
                <a:lnTo>
                  <a:pt x="853" y="4"/>
                </a:lnTo>
                <a:lnTo>
                  <a:pt x="892" y="9"/>
                </a:lnTo>
                <a:lnTo>
                  <a:pt x="930" y="16"/>
                </a:lnTo>
                <a:lnTo>
                  <a:pt x="967" y="25"/>
                </a:lnTo>
                <a:lnTo>
                  <a:pt x="1004" y="35"/>
                </a:lnTo>
                <a:lnTo>
                  <a:pt x="1040" y="47"/>
                </a:lnTo>
                <a:lnTo>
                  <a:pt x="1076" y="61"/>
                </a:lnTo>
                <a:lnTo>
                  <a:pt x="1110" y="76"/>
                </a:lnTo>
                <a:lnTo>
                  <a:pt x="1143" y="93"/>
                </a:lnTo>
                <a:lnTo>
                  <a:pt x="1176" y="112"/>
                </a:lnTo>
                <a:lnTo>
                  <a:pt x="1207" y="132"/>
                </a:lnTo>
                <a:lnTo>
                  <a:pt x="1238" y="154"/>
                </a:lnTo>
                <a:lnTo>
                  <a:pt x="1266" y="177"/>
                </a:lnTo>
                <a:lnTo>
                  <a:pt x="1295" y="202"/>
                </a:lnTo>
                <a:lnTo>
                  <a:pt x="1321" y="227"/>
                </a:lnTo>
                <a:lnTo>
                  <a:pt x="1347" y="254"/>
                </a:lnTo>
                <a:lnTo>
                  <a:pt x="1371" y="281"/>
                </a:lnTo>
                <a:lnTo>
                  <a:pt x="1394" y="311"/>
                </a:lnTo>
                <a:lnTo>
                  <a:pt x="1415" y="341"/>
                </a:lnTo>
                <a:lnTo>
                  <a:pt x="1436" y="373"/>
                </a:lnTo>
                <a:lnTo>
                  <a:pt x="1454" y="405"/>
                </a:lnTo>
                <a:lnTo>
                  <a:pt x="1471" y="439"/>
                </a:lnTo>
                <a:lnTo>
                  <a:pt x="1487" y="473"/>
                </a:lnTo>
                <a:lnTo>
                  <a:pt x="1501" y="507"/>
                </a:lnTo>
                <a:lnTo>
                  <a:pt x="1514" y="544"/>
                </a:lnTo>
                <a:lnTo>
                  <a:pt x="1524" y="580"/>
                </a:lnTo>
                <a:lnTo>
                  <a:pt x="1532" y="618"/>
                </a:lnTo>
                <a:lnTo>
                  <a:pt x="1539" y="655"/>
                </a:lnTo>
                <a:lnTo>
                  <a:pt x="1544" y="694"/>
                </a:lnTo>
                <a:lnTo>
                  <a:pt x="1547" y="734"/>
                </a:lnTo>
                <a:lnTo>
                  <a:pt x="1548" y="774"/>
                </a:lnTo>
                <a:lnTo>
                  <a:pt x="1547" y="814"/>
                </a:lnTo>
                <a:lnTo>
                  <a:pt x="1544" y="853"/>
                </a:lnTo>
                <a:lnTo>
                  <a:pt x="1539" y="891"/>
                </a:lnTo>
                <a:lnTo>
                  <a:pt x="1532" y="929"/>
                </a:lnTo>
                <a:lnTo>
                  <a:pt x="1524" y="967"/>
                </a:lnTo>
                <a:lnTo>
                  <a:pt x="1514" y="1003"/>
                </a:lnTo>
                <a:lnTo>
                  <a:pt x="1501" y="1040"/>
                </a:lnTo>
                <a:lnTo>
                  <a:pt x="1487" y="1075"/>
                </a:lnTo>
                <a:lnTo>
                  <a:pt x="1471" y="1109"/>
                </a:lnTo>
                <a:lnTo>
                  <a:pt x="1454" y="1142"/>
                </a:lnTo>
                <a:lnTo>
                  <a:pt x="1436" y="1174"/>
                </a:lnTo>
                <a:lnTo>
                  <a:pt x="1415" y="1206"/>
                </a:lnTo>
                <a:lnTo>
                  <a:pt x="1394" y="1237"/>
                </a:lnTo>
                <a:lnTo>
                  <a:pt x="1371" y="1265"/>
                </a:lnTo>
                <a:lnTo>
                  <a:pt x="1347" y="1294"/>
                </a:lnTo>
                <a:lnTo>
                  <a:pt x="1321" y="1320"/>
                </a:lnTo>
                <a:lnTo>
                  <a:pt x="1295" y="1346"/>
                </a:lnTo>
                <a:lnTo>
                  <a:pt x="1266" y="1370"/>
                </a:lnTo>
                <a:lnTo>
                  <a:pt x="1238" y="1393"/>
                </a:lnTo>
                <a:lnTo>
                  <a:pt x="1207" y="1415"/>
                </a:lnTo>
                <a:lnTo>
                  <a:pt x="1176" y="1435"/>
                </a:lnTo>
                <a:lnTo>
                  <a:pt x="1143" y="1453"/>
                </a:lnTo>
                <a:lnTo>
                  <a:pt x="1110" y="1470"/>
                </a:lnTo>
                <a:lnTo>
                  <a:pt x="1076" y="1486"/>
                </a:lnTo>
                <a:lnTo>
                  <a:pt x="1040" y="1500"/>
                </a:lnTo>
                <a:lnTo>
                  <a:pt x="1004" y="1513"/>
                </a:lnTo>
                <a:lnTo>
                  <a:pt x="967" y="1523"/>
                </a:lnTo>
                <a:lnTo>
                  <a:pt x="930" y="1531"/>
                </a:lnTo>
                <a:lnTo>
                  <a:pt x="892" y="1538"/>
                </a:lnTo>
                <a:lnTo>
                  <a:pt x="853" y="1543"/>
                </a:lnTo>
                <a:lnTo>
                  <a:pt x="814" y="1546"/>
                </a:lnTo>
                <a:lnTo>
                  <a:pt x="774" y="1547"/>
                </a:lnTo>
                <a:lnTo>
                  <a:pt x="735" y="1546"/>
                </a:lnTo>
                <a:lnTo>
                  <a:pt x="695" y="1543"/>
                </a:lnTo>
                <a:lnTo>
                  <a:pt x="656" y="1538"/>
                </a:lnTo>
                <a:lnTo>
                  <a:pt x="618" y="1531"/>
                </a:lnTo>
                <a:lnTo>
                  <a:pt x="581" y="1523"/>
                </a:lnTo>
                <a:lnTo>
                  <a:pt x="544" y="1513"/>
                </a:lnTo>
                <a:lnTo>
                  <a:pt x="509" y="1500"/>
                </a:lnTo>
                <a:lnTo>
                  <a:pt x="473" y="1486"/>
                </a:lnTo>
                <a:lnTo>
                  <a:pt x="439" y="1470"/>
                </a:lnTo>
                <a:lnTo>
                  <a:pt x="405" y="1453"/>
                </a:lnTo>
                <a:lnTo>
                  <a:pt x="373" y="1435"/>
                </a:lnTo>
                <a:lnTo>
                  <a:pt x="341" y="1415"/>
                </a:lnTo>
                <a:lnTo>
                  <a:pt x="311" y="1393"/>
                </a:lnTo>
                <a:lnTo>
                  <a:pt x="282" y="1370"/>
                </a:lnTo>
                <a:lnTo>
                  <a:pt x="254" y="1346"/>
                </a:lnTo>
                <a:lnTo>
                  <a:pt x="227" y="1320"/>
                </a:lnTo>
                <a:lnTo>
                  <a:pt x="202" y="1294"/>
                </a:lnTo>
                <a:lnTo>
                  <a:pt x="177" y="1265"/>
                </a:lnTo>
                <a:lnTo>
                  <a:pt x="154" y="1237"/>
                </a:lnTo>
                <a:lnTo>
                  <a:pt x="132" y="1206"/>
                </a:lnTo>
                <a:lnTo>
                  <a:pt x="113" y="1174"/>
                </a:lnTo>
                <a:lnTo>
                  <a:pt x="94" y="1142"/>
                </a:lnTo>
                <a:lnTo>
                  <a:pt x="76" y="1109"/>
                </a:lnTo>
                <a:lnTo>
                  <a:pt x="62" y="1075"/>
                </a:lnTo>
                <a:lnTo>
                  <a:pt x="48" y="1040"/>
                </a:lnTo>
                <a:lnTo>
                  <a:pt x="35" y="1003"/>
                </a:lnTo>
                <a:lnTo>
                  <a:pt x="25" y="967"/>
                </a:lnTo>
                <a:lnTo>
                  <a:pt x="16" y="929"/>
                </a:lnTo>
                <a:lnTo>
                  <a:pt x="9" y="891"/>
                </a:lnTo>
                <a:lnTo>
                  <a:pt x="5" y="853"/>
                </a:lnTo>
                <a:lnTo>
                  <a:pt x="1" y="814"/>
                </a:lnTo>
                <a:lnTo>
                  <a:pt x="0" y="774"/>
                </a:lnTo>
                <a:lnTo>
                  <a:pt x="1" y="734"/>
                </a:lnTo>
                <a:lnTo>
                  <a:pt x="5" y="694"/>
                </a:lnTo>
                <a:lnTo>
                  <a:pt x="9" y="655"/>
                </a:lnTo>
                <a:lnTo>
                  <a:pt x="16" y="618"/>
                </a:lnTo>
                <a:lnTo>
                  <a:pt x="25" y="580"/>
                </a:lnTo>
                <a:lnTo>
                  <a:pt x="35" y="544"/>
                </a:lnTo>
                <a:lnTo>
                  <a:pt x="48" y="507"/>
                </a:lnTo>
                <a:lnTo>
                  <a:pt x="62" y="473"/>
                </a:lnTo>
                <a:lnTo>
                  <a:pt x="76" y="439"/>
                </a:lnTo>
                <a:lnTo>
                  <a:pt x="94" y="405"/>
                </a:lnTo>
                <a:lnTo>
                  <a:pt x="113" y="373"/>
                </a:lnTo>
                <a:lnTo>
                  <a:pt x="132" y="341"/>
                </a:lnTo>
                <a:lnTo>
                  <a:pt x="154" y="311"/>
                </a:lnTo>
                <a:lnTo>
                  <a:pt x="177" y="281"/>
                </a:lnTo>
                <a:lnTo>
                  <a:pt x="202" y="254"/>
                </a:lnTo>
                <a:lnTo>
                  <a:pt x="227" y="227"/>
                </a:lnTo>
                <a:lnTo>
                  <a:pt x="254" y="202"/>
                </a:lnTo>
                <a:lnTo>
                  <a:pt x="282" y="177"/>
                </a:lnTo>
                <a:lnTo>
                  <a:pt x="311" y="154"/>
                </a:lnTo>
                <a:lnTo>
                  <a:pt x="341" y="132"/>
                </a:lnTo>
                <a:lnTo>
                  <a:pt x="373" y="112"/>
                </a:lnTo>
                <a:lnTo>
                  <a:pt x="405" y="93"/>
                </a:lnTo>
                <a:lnTo>
                  <a:pt x="439" y="76"/>
                </a:lnTo>
                <a:lnTo>
                  <a:pt x="473" y="61"/>
                </a:lnTo>
                <a:lnTo>
                  <a:pt x="509" y="47"/>
                </a:lnTo>
                <a:lnTo>
                  <a:pt x="544" y="35"/>
                </a:lnTo>
                <a:lnTo>
                  <a:pt x="581" y="25"/>
                </a:lnTo>
                <a:lnTo>
                  <a:pt x="618" y="16"/>
                </a:lnTo>
                <a:lnTo>
                  <a:pt x="656" y="9"/>
                </a:lnTo>
                <a:lnTo>
                  <a:pt x="695" y="4"/>
                </a:lnTo>
                <a:lnTo>
                  <a:pt x="735" y="1"/>
                </a:lnTo>
                <a:lnTo>
                  <a:pt x="774" y="0"/>
                </a:lnTo>
                <a:close/>
              </a:path>
            </a:pathLst>
          </a:custGeom>
          <a:solidFill xmlns:a="http://schemas.openxmlformats.org/drawingml/2006/main">
            <a:schemeClr val="tx1">
              <a:lumMod val="95000"/>
              <a:lumOff val="5000"/>
            </a:scheme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34" name="Freeform 35">
            <a:extLst xmlns:a="http://schemas.openxmlformats.org/drawingml/2006/main">
              <a:ext uri="{FF2B5EF4-FFF2-40B4-BE49-F238E27FC236}">
                <a16:creationId xmlns:a16="http://schemas.microsoft.com/office/drawing/2014/main" id="{7062319A-DDC8-45DB-B332-11494D2E0E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7968565" y="5446938"/>
            <a:ext cx="113731" cy="113730"/>
          </a:xfrm>
          <a:custGeom xmlns:a="http://schemas.openxmlformats.org/drawingml/2006/main">
            <a:rect l="0" t="0" r="r" b="b"/>
            <a:pathLst>
              <a:path w="608" h="609">
                <a:moveTo>
                  <a:pt x="152" y="0"/>
                </a:moveTo>
                <a:lnTo>
                  <a:pt x="454" y="0"/>
                </a:lnTo>
                <a:lnTo>
                  <a:pt x="470" y="1"/>
                </a:lnTo>
                <a:lnTo>
                  <a:pt x="484" y="4"/>
                </a:lnTo>
                <a:lnTo>
                  <a:pt x="499" y="8"/>
                </a:lnTo>
                <a:lnTo>
                  <a:pt x="514" y="13"/>
                </a:lnTo>
                <a:lnTo>
                  <a:pt x="527" y="20"/>
                </a:lnTo>
                <a:lnTo>
                  <a:pt x="539" y="28"/>
                </a:lnTo>
                <a:lnTo>
                  <a:pt x="552" y="36"/>
                </a:lnTo>
                <a:lnTo>
                  <a:pt x="562" y="46"/>
                </a:lnTo>
                <a:lnTo>
                  <a:pt x="562" y="46"/>
                </a:lnTo>
                <a:lnTo>
                  <a:pt x="563" y="46"/>
                </a:lnTo>
                <a:lnTo>
                  <a:pt x="572" y="57"/>
                </a:lnTo>
                <a:lnTo>
                  <a:pt x="581" y="69"/>
                </a:lnTo>
                <a:lnTo>
                  <a:pt x="589" y="81"/>
                </a:lnTo>
                <a:lnTo>
                  <a:pt x="595" y="95"/>
                </a:lnTo>
                <a:lnTo>
                  <a:pt x="601" y="109"/>
                </a:lnTo>
                <a:lnTo>
                  <a:pt x="604" y="123"/>
                </a:lnTo>
                <a:lnTo>
                  <a:pt x="606" y="138"/>
                </a:lnTo>
                <a:lnTo>
                  <a:pt x="608" y="154"/>
                </a:lnTo>
                <a:lnTo>
                  <a:pt x="608" y="455"/>
                </a:lnTo>
                <a:lnTo>
                  <a:pt x="606" y="471"/>
                </a:lnTo>
                <a:lnTo>
                  <a:pt x="604" y="486"/>
                </a:lnTo>
                <a:lnTo>
                  <a:pt x="601" y="501"/>
                </a:lnTo>
                <a:lnTo>
                  <a:pt x="595" y="514"/>
                </a:lnTo>
                <a:lnTo>
                  <a:pt x="589" y="528"/>
                </a:lnTo>
                <a:lnTo>
                  <a:pt x="581" y="541"/>
                </a:lnTo>
                <a:lnTo>
                  <a:pt x="572" y="553"/>
                </a:lnTo>
                <a:lnTo>
                  <a:pt x="563" y="563"/>
                </a:lnTo>
                <a:lnTo>
                  <a:pt x="552" y="574"/>
                </a:lnTo>
                <a:lnTo>
                  <a:pt x="540" y="583"/>
                </a:lnTo>
                <a:lnTo>
                  <a:pt x="527" y="590"/>
                </a:lnTo>
                <a:lnTo>
                  <a:pt x="514" y="597"/>
                </a:lnTo>
                <a:lnTo>
                  <a:pt x="499" y="602"/>
                </a:lnTo>
                <a:lnTo>
                  <a:pt x="484" y="606"/>
                </a:lnTo>
                <a:lnTo>
                  <a:pt x="470" y="608"/>
                </a:lnTo>
                <a:lnTo>
                  <a:pt x="454" y="609"/>
                </a:lnTo>
                <a:lnTo>
                  <a:pt x="152" y="609"/>
                </a:lnTo>
                <a:lnTo>
                  <a:pt x="138" y="608"/>
                </a:lnTo>
                <a:lnTo>
                  <a:pt x="122" y="606"/>
                </a:lnTo>
                <a:lnTo>
                  <a:pt x="108" y="602"/>
                </a:lnTo>
                <a:lnTo>
                  <a:pt x="93" y="597"/>
                </a:lnTo>
                <a:lnTo>
                  <a:pt x="79" y="590"/>
                </a:lnTo>
                <a:lnTo>
                  <a:pt x="67" y="583"/>
                </a:lnTo>
                <a:lnTo>
                  <a:pt x="55" y="574"/>
                </a:lnTo>
                <a:lnTo>
                  <a:pt x="44" y="563"/>
                </a:lnTo>
                <a:lnTo>
                  <a:pt x="44" y="563"/>
                </a:lnTo>
                <a:lnTo>
                  <a:pt x="35" y="553"/>
                </a:lnTo>
                <a:lnTo>
                  <a:pt x="26" y="541"/>
                </a:lnTo>
                <a:lnTo>
                  <a:pt x="18" y="528"/>
                </a:lnTo>
                <a:lnTo>
                  <a:pt x="11" y="514"/>
                </a:lnTo>
                <a:lnTo>
                  <a:pt x="6" y="501"/>
                </a:lnTo>
                <a:lnTo>
                  <a:pt x="2" y="486"/>
                </a:lnTo>
                <a:lnTo>
                  <a:pt x="0" y="471"/>
                </a:lnTo>
                <a:lnTo>
                  <a:pt x="0" y="455"/>
                </a:lnTo>
                <a:lnTo>
                  <a:pt x="0" y="154"/>
                </a:lnTo>
                <a:lnTo>
                  <a:pt x="0" y="138"/>
                </a:lnTo>
                <a:lnTo>
                  <a:pt x="2" y="123"/>
                </a:lnTo>
                <a:lnTo>
                  <a:pt x="6" y="109"/>
                </a:lnTo>
                <a:lnTo>
                  <a:pt x="11" y="95"/>
                </a:lnTo>
                <a:lnTo>
                  <a:pt x="18" y="81"/>
                </a:lnTo>
                <a:lnTo>
                  <a:pt x="26" y="69"/>
                </a:lnTo>
                <a:lnTo>
                  <a:pt x="35" y="57"/>
                </a:lnTo>
                <a:lnTo>
                  <a:pt x="44" y="46"/>
                </a:lnTo>
                <a:lnTo>
                  <a:pt x="55" y="36"/>
                </a:lnTo>
                <a:lnTo>
                  <a:pt x="67" y="28"/>
                </a:lnTo>
                <a:lnTo>
                  <a:pt x="79" y="20"/>
                </a:lnTo>
                <a:lnTo>
                  <a:pt x="93" y="13"/>
                </a:lnTo>
                <a:lnTo>
                  <a:pt x="107" y="8"/>
                </a:lnTo>
                <a:lnTo>
                  <a:pt x="122" y="4"/>
                </a:lnTo>
                <a:lnTo>
                  <a:pt x="138" y="1"/>
                </a:lnTo>
                <a:lnTo>
                  <a:pt x="152" y="0"/>
                </a:lnTo>
                <a:close/>
                <a:moveTo>
                  <a:pt x="454" y="60"/>
                </a:moveTo>
                <a:lnTo>
                  <a:pt x="152" y="60"/>
                </a:lnTo>
                <a:lnTo>
                  <a:pt x="143" y="61"/>
                </a:lnTo>
                <a:lnTo>
                  <a:pt x="134" y="62"/>
                </a:lnTo>
                <a:lnTo>
                  <a:pt x="125" y="64"/>
                </a:lnTo>
                <a:lnTo>
                  <a:pt x="116" y="68"/>
                </a:lnTo>
                <a:lnTo>
                  <a:pt x="108" y="71"/>
                </a:lnTo>
                <a:lnTo>
                  <a:pt x="100" y="76"/>
                </a:lnTo>
                <a:lnTo>
                  <a:pt x="93" y="81"/>
                </a:lnTo>
                <a:lnTo>
                  <a:pt x="86" y="88"/>
                </a:lnTo>
                <a:lnTo>
                  <a:pt x="79" y="94"/>
                </a:lnTo>
                <a:lnTo>
                  <a:pt x="75" y="102"/>
                </a:lnTo>
                <a:lnTo>
                  <a:pt x="69" y="110"/>
                </a:lnTo>
                <a:lnTo>
                  <a:pt x="66" y="118"/>
                </a:lnTo>
                <a:lnTo>
                  <a:pt x="62" y="127"/>
                </a:lnTo>
                <a:lnTo>
                  <a:pt x="60" y="135"/>
                </a:lnTo>
                <a:lnTo>
                  <a:pt x="59" y="145"/>
                </a:lnTo>
                <a:lnTo>
                  <a:pt x="58" y="154"/>
                </a:lnTo>
                <a:lnTo>
                  <a:pt x="58" y="455"/>
                </a:lnTo>
                <a:lnTo>
                  <a:pt x="59" y="465"/>
                </a:lnTo>
                <a:lnTo>
                  <a:pt x="60" y="475"/>
                </a:lnTo>
                <a:lnTo>
                  <a:pt x="62" y="484"/>
                </a:lnTo>
                <a:lnTo>
                  <a:pt x="66" y="492"/>
                </a:lnTo>
                <a:lnTo>
                  <a:pt x="69" y="501"/>
                </a:lnTo>
                <a:lnTo>
                  <a:pt x="75" y="509"/>
                </a:lnTo>
                <a:lnTo>
                  <a:pt x="79" y="516"/>
                </a:lnTo>
                <a:lnTo>
                  <a:pt x="86" y="522"/>
                </a:lnTo>
                <a:lnTo>
                  <a:pt x="93" y="528"/>
                </a:lnTo>
                <a:lnTo>
                  <a:pt x="100" y="534"/>
                </a:lnTo>
                <a:lnTo>
                  <a:pt x="108" y="538"/>
                </a:lnTo>
                <a:lnTo>
                  <a:pt x="116" y="543"/>
                </a:lnTo>
                <a:lnTo>
                  <a:pt x="125" y="545"/>
                </a:lnTo>
                <a:lnTo>
                  <a:pt x="134" y="547"/>
                </a:lnTo>
                <a:lnTo>
                  <a:pt x="143" y="550"/>
                </a:lnTo>
                <a:lnTo>
                  <a:pt x="152" y="550"/>
                </a:lnTo>
                <a:lnTo>
                  <a:pt x="454" y="550"/>
                </a:lnTo>
                <a:lnTo>
                  <a:pt x="464" y="550"/>
                </a:lnTo>
                <a:lnTo>
                  <a:pt x="473" y="547"/>
                </a:lnTo>
                <a:lnTo>
                  <a:pt x="482" y="545"/>
                </a:lnTo>
                <a:lnTo>
                  <a:pt x="491" y="543"/>
                </a:lnTo>
                <a:lnTo>
                  <a:pt x="499" y="538"/>
                </a:lnTo>
                <a:lnTo>
                  <a:pt x="507" y="534"/>
                </a:lnTo>
                <a:lnTo>
                  <a:pt x="514" y="528"/>
                </a:lnTo>
                <a:lnTo>
                  <a:pt x="521" y="522"/>
                </a:lnTo>
                <a:lnTo>
                  <a:pt x="527" y="516"/>
                </a:lnTo>
                <a:lnTo>
                  <a:pt x="532" y="508"/>
                </a:lnTo>
                <a:lnTo>
                  <a:pt x="537" y="501"/>
                </a:lnTo>
                <a:lnTo>
                  <a:pt x="541" y="492"/>
                </a:lnTo>
                <a:lnTo>
                  <a:pt x="545" y="484"/>
                </a:lnTo>
                <a:lnTo>
                  <a:pt x="547" y="475"/>
                </a:lnTo>
                <a:lnTo>
                  <a:pt x="548" y="465"/>
                </a:lnTo>
                <a:lnTo>
                  <a:pt x="548" y="455"/>
                </a:lnTo>
                <a:lnTo>
                  <a:pt x="548" y="154"/>
                </a:lnTo>
                <a:lnTo>
                  <a:pt x="548" y="145"/>
                </a:lnTo>
                <a:lnTo>
                  <a:pt x="547" y="135"/>
                </a:lnTo>
                <a:lnTo>
                  <a:pt x="545" y="126"/>
                </a:lnTo>
                <a:lnTo>
                  <a:pt x="541" y="118"/>
                </a:lnTo>
                <a:lnTo>
                  <a:pt x="537" y="110"/>
                </a:lnTo>
                <a:lnTo>
                  <a:pt x="532" y="102"/>
                </a:lnTo>
                <a:lnTo>
                  <a:pt x="527" y="94"/>
                </a:lnTo>
                <a:lnTo>
                  <a:pt x="521" y="88"/>
                </a:lnTo>
                <a:lnTo>
                  <a:pt x="521" y="87"/>
                </a:lnTo>
                <a:lnTo>
                  <a:pt x="514" y="81"/>
                </a:lnTo>
                <a:lnTo>
                  <a:pt x="507" y="76"/>
                </a:lnTo>
                <a:lnTo>
                  <a:pt x="499" y="71"/>
                </a:lnTo>
                <a:lnTo>
                  <a:pt x="491" y="68"/>
                </a:lnTo>
                <a:lnTo>
                  <a:pt x="482" y="64"/>
                </a:lnTo>
                <a:lnTo>
                  <a:pt x="473" y="62"/>
                </a:lnTo>
                <a:lnTo>
                  <a:pt x="464" y="61"/>
                </a:lnTo>
                <a:lnTo>
                  <a:pt x="454" y="60"/>
                </a:lnTo>
                <a:close/>
              </a:path>
            </a:pathLst>
          </a:custGeom>
          <a:gradFill xmlns:a="http://schemas.openxmlformats.org/drawingml/2006/main">
            <a:gsLst>
              <a:gs pos="0">
                <a:schemeClr val="bg1">
                  <a:alpha val="97000"/>
                </a:schemeClr>
              </a:gs>
              <a:gs pos="46000">
                <a:srgbClr val="FFFFFF"/>
              </a:gs>
              <a:gs pos="56000">
                <a:schemeClr val="bg1">
                  <a:alpha val="45000"/>
                </a:schemeClr>
              </a:gs>
              <a:gs pos="100000">
                <a:srgbClr val="FFFFFF"/>
              </a:gs>
            </a:gsLst>
            <a:lin ang="18900000" scaled="1"/>
          </a:gra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35" name="Freeform 42">
            <a:extLst xmlns:a="http://schemas.openxmlformats.org/drawingml/2006/main">
              <a:ext uri="{FF2B5EF4-FFF2-40B4-BE49-F238E27FC236}">
                <a16:creationId xmlns:a16="http://schemas.microsoft.com/office/drawing/2014/main" id="{8891C796-1AFD-4FCB-9FE7-D5512C7511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7870599" y="5509997"/>
            <a:ext cx="307411" cy="147511"/>
          </a:xfrm>
          <a:custGeom xmlns:a="http://schemas.openxmlformats.org/drawingml/2006/main">
            <a:rect l="0" t="0" r="r" b="b"/>
            <a:pathLst>
              <a:path w="1638" h="786">
                <a:moveTo>
                  <a:pt x="1638" y="2"/>
                </a:moveTo>
                <a:lnTo>
                  <a:pt x="1635" y="43"/>
                </a:lnTo>
                <a:lnTo>
                  <a:pt x="1630" y="83"/>
                </a:lnTo>
                <a:lnTo>
                  <a:pt x="1625" y="122"/>
                </a:lnTo>
                <a:lnTo>
                  <a:pt x="1616" y="161"/>
                </a:lnTo>
                <a:lnTo>
                  <a:pt x="1605" y="199"/>
                </a:lnTo>
                <a:lnTo>
                  <a:pt x="1594" y="237"/>
                </a:lnTo>
                <a:lnTo>
                  <a:pt x="1580" y="273"/>
                </a:lnTo>
                <a:lnTo>
                  <a:pt x="1564" y="309"/>
                </a:lnTo>
                <a:lnTo>
                  <a:pt x="1547" y="344"/>
                </a:lnTo>
                <a:lnTo>
                  <a:pt x="1529" y="377"/>
                </a:lnTo>
                <a:lnTo>
                  <a:pt x="1508" y="410"/>
                </a:lnTo>
                <a:lnTo>
                  <a:pt x="1488" y="442"/>
                </a:lnTo>
                <a:lnTo>
                  <a:pt x="1464" y="473"/>
                </a:lnTo>
                <a:lnTo>
                  <a:pt x="1440" y="503"/>
                </a:lnTo>
                <a:lnTo>
                  <a:pt x="1414" y="531"/>
                </a:lnTo>
                <a:lnTo>
                  <a:pt x="1387" y="558"/>
                </a:lnTo>
                <a:lnTo>
                  <a:pt x="1359" y="584"/>
                </a:lnTo>
                <a:lnTo>
                  <a:pt x="1329" y="609"/>
                </a:lnTo>
                <a:lnTo>
                  <a:pt x="1298" y="631"/>
                </a:lnTo>
                <a:lnTo>
                  <a:pt x="1268" y="654"/>
                </a:lnTo>
                <a:lnTo>
                  <a:pt x="1235" y="674"/>
                </a:lnTo>
                <a:lnTo>
                  <a:pt x="1200" y="693"/>
                </a:lnTo>
                <a:lnTo>
                  <a:pt x="1166" y="710"/>
                </a:lnTo>
                <a:lnTo>
                  <a:pt x="1131" y="726"/>
                </a:lnTo>
                <a:lnTo>
                  <a:pt x="1094" y="740"/>
                </a:lnTo>
                <a:lnTo>
                  <a:pt x="1057" y="752"/>
                </a:lnTo>
                <a:lnTo>
                  <a:pt x="1019" y="763"/>
                </a:lnTo>
                <a:lnTo>
                  <a:pt x="980" y="771"/>
                </a:lnTo>
                <a:lnTo>
                  <a:pt x="940" y="777"/>
                </a:lnTo>
                <a:lnTo>
                  <a:pt x="900" y="783"/>
                </a:lnTo>
                <a:lnTo>
                  <a:pt x="861" y="785"/>
                </a:lnTo>
                <a:lnTo>
                  <a:pt x="819" y="786"/>
                </a:lnTo>
                <a:lnTo>
                  <a:pt x="778" y="785"/>
                </a:lnTo>
                <a:lnTo>
                  <a:pt x="737" y="783"/>
                </a:lnTo>
                <a:lnTo>
                  <a:pt x="697" y="777"/>
                </a:lnTo>
                <a:lnTo>
                  <a:pt x="657" y="771"/>
                </a:lnTo>
                <a:lnTo>
                  <a:pt x="619" y="763"/>
                </a:lnTo>
                <a:lnTo>
                  <a:pt x="581" y="752"/>
                </a:lnTo>
                <a:lnTo>
                  <a:pt x="543" y="740"/>
                </a:lnTo>
                <a:lnTo>
                  <a:pt x="507" y="725"/>
                </a:lnTo>
                <a:lnTo>
                  <a:pt x="472" y="710"/>
                </a:lnTo>
                <a:lnTo>
                  <a:pt x="436" y="693"/>
                </a:lnTo>
                <a:lnTo>
                  <a:pt x="403" y="674"/>
                </a:lnTo>
                <a:lnTo>
                  <a:pt x="370" y="653"/>
                </a:lnTo>
                <a:lnTo>
                  <a:pt x="338" y="631"/>
                </a:lnTo>
                <a:lnTo>
                  <a:pt x="308" y="607"/>
                </a:lnTo>
                <a:lnTo>
                  <a:pt x="279" y="584"/>
                </a:lnTo>
                <a:lnTo>
                  <a:pt x="250" y="557"/>
                </a:lnTo>
                <a:lnTo>
                  <a:pt x="223" y="530"/>
                </a:lnTo>
                <a:lnTo>
                  <a:pt x="198" y="501"/>
                </a:lnTo>
                <a:lnTo>
                  <a:pt x="173" y="472"/>
                </a:lnTo>
                <a:lnTo>
                  <a:pt x="150" y="441"/>
                </a:lnTo>
                <a:lnTo>
                  <a:pt x="128" y="409"/>
                </a:lnTo>
                <a:lnTo>
                  <a:pt x="109" y="376"/>
                </a:lnTo>
                <a:lnTo>
                  <a:pt x="89" y="342"/>
                </a:lnTo>
                <a:lnTo>
                  <a:pt x="73" y="308"/>
                </a:lnTo>
                <a:lnTo>
                  <a:pt x="58" y="271"/>
                </a:lnTo>
                <a:lnTo>
                  <a:pt x="44" y="235"/>
                </a:lnTo>
                <a:lnTo>
                  <a:pt x="32" y="197"/>
                </a:lnTo>
                <a:lnTo>
                  <a:pt x="22" y="159"/>
                </a:lnTo>
                <a:lnTo>
                  <a:pt x="14" y="120"/>
                </a:lnTo>
                <a:lnTo>
                  <a:pt x="7" y="81"/>
                </a:lnTo>
                <a:lnTo>
                  <a:pt x="3" y="40"/>
                </a:lnTo>
                <a:lnTo>
                  <a:pt x="0" y="0"/>
                </a:lnTo>
                <a:lnTo>
                  <a:pt x="48" y="6"/>
                </a:lnTo>
                <a:lnTo>
                  <a:pt x="96" y="12"/>
                </a:lnTo>
                <a:lnTo>
                  <a:pt x="146" y="18"/>
                </a:lnTo>
                <a:lnTo>
                  <a:pt x="196" y="24"/>
                </a:lnTo>
                <a:lnTo>
                  <a:pt x="246" y="28"/>
                </a:lnTo>
                <a:lnTo>
                  <a:pt x="297" y="33"/>
                </a:lnTo>
                <a:lnTo>
                  <a:pt x="348" y="37"/>
                </a:lnTo>
                <a:lnTo>
                  <a:pt x="400" y="41"/>
                </a:lnTo>
                <a:lnTo>
                  <a:pt x="452" y="44"/>
                </a:lnTo>
                <a:lnTo>
                  <a:pt x="505" y="48"/>
                </a:lnTo>
                <a:lnTo>
                  <a:pt x="557" y="50"/>
                </a:lnTo>
                <a:lnTo>
                  <a:pt x="611" y="52"/>
                </a:lnTo>
                <a:lnTo>
                  <a:pt x="664" y="53"/>
                </a:lnTo>
                <a:lnTo>
                  <a:pt x="719" y="55"/>
                </a:lnTo>
                <a:lnTo>
                  <a:pt x="774" y="56"/>
                </a:lnTo>
                <a:lnTo>
                  <a:pt x="829" y="56"/>
                </a:lnTo>
                <a:lnTo>
                  <a:pt x="882" y="56"/>
                </a:lnTo>
                <a:lnTo>
                  <a:pt x="936" y="55"/>
                </a:lnTo>
                <a:lnTo>
                  <a:pt x="988" y="53"/>
                </a:lnTo>
                <a:lnTo>
                  <a:pt x="1041" y="52"/>
                </a:lnTo>
                <a:lnTo>
                  <a:pt x="1093" y="50"/>
                </a:lnTo>
                <a:lnTo>
                  <a:pt x="1145" y="48"/>
                </a:lnTo>
                <a:lnTo>
                  <a:pt x="1196" y="45"/>
                </a:lnTo>
                <a:lnTo>
                  <a:pt x="1247" y="42"/>
                </a:lnTo>
                <a:lnTo>
                  <a:pt x="1297" y="39"/>
                </a:lnTo>
                <a:lnTo>
                  <a:pt x="1348" y="34"/>
                </a:lnTo>
                <a:lnTo>
                  <a:pt x="1398" y="30"/>
                </a:lnTo>
                <a:lnTo>
                  <a:pt x="1447" y="25"/>
                </a:lnTo>
                <a:lnTo>
                  <a:pt x="1495" y="20"/>
                </a:lnTo>
                <a:lnTo>
                  <a:pt x="1544" y="15"/>
                </a:lnTo>
                <a:lnTo>
                  <a:pt x="1590" y="9"/>
                </a:lnTo>
                <a:lnTo>
                  <a:pt x="1638" y="2"/>
                </a:lnTo>
                <a:close/>
              </a:path>
            </a:pathLst>
          </a:custGeom>
          <a:gradFill xmlns:a="http://schemas.openxmlformats.org/drawingml/2006/main">
            <a:gsLst>
              <a:gs pos="0">
                <a:schemeClr val="bg1">
                  <a:alpha val="20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15" name="Freeform 26">
            <a:extLst xmlns:a="http://schemas.openxmlformats.org/drawingml/2006/main">
              <a:ext uri="{FF2B5EF4-FFF2-40B4-BE49-F238E27FC236}">
                <a16:creationId xmlns:a16="http://schemas.microsoft.com/office/drawing/2014/main" id="{C14C8827-F315-4B25-BBB1-C778BCECDC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902816" y="1523005"/>
            <a:ext cx="1136754" cy="3371413"/>
          </a:xfrm>
          <a:custGeom xmlns:a="http://schemas.openxmlformats.org/drawingml/2006/main">
            <a:rect l="0" t="0" r="r" b="b"/>
            <a:pathLst>
              <a:path w="4741" h="14059">
                <a:moveTo>
                  <a:pt x="0" y="0"/>
                </a:moveTo>
                <a:lnTo>
                  <a:pt x="3656" y="0"/>
                </a:lnTo>
                <a:lnTo>
                  <a:pt x="3712" y="1"/>
                </a:lnTo>
                <a:lnTo>
                  <a:pt x="3767" y="4"/>
                </a:lnTo>
                <a:lnTo>
                  <a:pt x="3820" y="12"/>
                </a:lnTo>
                <a:lnTo>
                  <a:pt x="3874" y="22"/>
                </a:lnTo>
                <a:lnTo>
                  <a:pt x="3926" y="34"/>
                </a:lnTo>
                <a:lnTo>
                  <a:pt x="3978" y="49"/>
                </a:lnTo>
                <a:lnTo>
                  <a:pt x="4028" y="66"/>
                </a:lnTo>
                <a:lnTo>
                  <a:pt x="4077" y="85"/>
                </a:lnTo>
                <a:lnTo>
                  <a:pt x="4125" y="107"/>
                </a:lnTo>
                <a:lnTo>
                  <a:pt x="4172" y="131"/>
                </a:lnTo>
                <a:lnTo>
                  <a:pt x="4217" y="157"/>
                </a:lnTo>
                <a:lnTo>
                  <a:pt x="4262" y="186"/>
                </a:lnTo>
                <a:lnTo>
                  <a:pt x="4304" y="215"/>
                </a:lnTo>
                <a:lnTo>
                  <a:pt x="4345" y="247"/>
                </a:lnTo>
                <a:lnTo>
                  <a:pt x="4385" y="281"/>
                </a:lnTo>
                <a:lnTo>
                  <a:pt x="4422" y="318"/>
                </a:lnTo>
                <a:lnTo>
                  <a:pt x="4458" y="356"/>
                </a:lnTo>
                <a:lnTo>
                  <a:pt x="4492" y="395"/>
                </a:lnTo>
                <a:lnTo>
                  <a:pt x="4525" y="436"/>
                </a:lnTo>
                <a:lnTo>
                  <a:pt x="4555" y="479"/>
                </a:lnTo>
                <a:lnTo>
                  <a:pt x="4583" y="523"/>
                </a:lnTo>
                <a:lnTo>
                  <a:pt x="4609" y="568"/>
                </a:lnTo>
                <a:lnTo>
                  <a:pt x="4633" y="614"/>
                </a:lnTo>
                <a:lnTo>
                  <a:pt x="4655" y="662"/>
                </a:lnTo>
                <a:lnTo>
                  <a:pt x="4675" y="712"/>
                </a:lnTo>
                <a:lnTo>
                  <a:pt x="4692" y="763"/>
                </a:lnTo>
                <a:lnTo>
                  <a:pt x="4706" y="814"/>
                </a:lnTo>
                <a:lnTo>
                  <a:pt x="4719" y="866"/>
                </a:lnTo>
                <a:lnTo>
                  <a:pt x="4728" y="919"/>
                </a:lnTo>
                <a:lnTo>
                  <a:pt x="4735" y="973"/>
                </a:lnTo>
                <a:lnTo>
                  <a:pt x="4740" y="1028"/>
                </a:lnTo>
                <a:lnTo>
                  <a:pt x="4741" y="1084"/>
                </a:lnTo>
                <a:lnTo>
                  <a:pt x="4741" y="14059"/>
                </a:lnTo>
                <a:lnTo>
                  <a:pt x="0" y="0"/>
                </a:lnTo>
                <a:close/>
              </a:path>
            </a:pathLst>
          </a:custGeom>
          <a:gradFill xmlns:a="http://schemas.openxmlformats.org/drawingml/2006/main">
            <a:gsLst>
              <a:gs pos="0">
                <a:schemeClr val="bg1">
                  <a:alpha val="50000"/>
                </a:schemeClr>
              </a:gs>
              <a:gs pos="65000">
                <a:schemeClr val="bg1">
                  <a:alpha val="0"/>
                </a:schemeClr>
              </a:gs>
            </a:gsLst>
            <a:lin ang="5400000" scaled="1"/>
          </a:gra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16" name="Freeform 27">
            <a:extLst xmlns:a="http://schemas.openxmlformats.org/drawingml/2006/main">
              <a:ext uri="{FF2B5EF4-FFF2-40B4-BE49-F238E27FC236}">
                <a16:creationId xmlns:a16="http://schemas.microsoft.com/office/drawing/2014/main" id="{057E1D15-05DA-4356-999E-34E57BC8ED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868282" y="1813668"/>
            <a:ext cx="389950" cy="80579"/>
          </a:xfrm>
          <a:custGeom xmlns:a="http://schemas.openxmlformats.org/drawingml/2006/main">
            <a:rect l="0" t="0" r="r" b="b"/>
            <a:pathLst>
              <a:path w="1626" h="338">
                <a:moveTo>
                  <a:pt x="170" y="0"/>
                </a:moveTo>
                <a:lnTo>
                  <a:pt x="1456" y="0"/>
                </a:lnTo>
                <a:lnTo>
                  <a:pt x="1474" y="1"/>
                </a:lnTo>
                <a:lnTo>
                  <a:pt x="1490" y="3"/>
                </a:lnTo>
                <a:lnTo>
                  <a:pt x="1506" y="7"/>
                </a:lnTo>
                <a:lnTo>
                  <a:pt x="1522" y="12"/>
                </a:lnTo>
                <a:lnTo>
                  <a:pt x="1537" y="20"/>
                </a:lnTo>
                <a:lnTo>
                  <a:pt x="1550" y="28"/>
                </a:lnTo>
                <a:lnTo>
                  <a:pt x="1564" y="39"/>
                </a:lnTo>
                <a:lnTo>
                  <a:pt x="1576" y="49"/>
                </a:lnTo>
                <a:lnTo>
                  <a:pt x="1587" y="61"/>
                </a:lnTo>
                <a:lnTo>
                  <a:pt x="1597" y="74"/>
                </a:lnTo>
                <a:lnTo>
                  <a:pt x="1605" y="89"/>
                </a:lnTo>
                <a:lnTo>
                  <a:pt x="1612" y="104"/>
                </a:lnTo>
                <a:lnTo>
                  <a:pt x="1618" y="118"/>
                </a:lnTo>
                <a:lnTo>
                  <a:pt x="1622" y="135"/>
                </a:lnTo>
                <a:lnTo>
                  <a:pt x="1625" y="151"/>
                </a:lnTo>
                <a:lnTo>
                  <a:pt x="1626" y="169"/>
                </a:lnTo>
                <a:lnTo>
                  <a:pt x="1626" y="169"/>
                </a:lnTo>
                <a:lnTo>
                  <a:pt x="1625" y="187"/>
                </a:lnTo>
                <a:lnTo>
                  <a:pt x="1622" y="203"/>
                </a:lnTo>
                <a:lnTo>
                  <a:pt x="1618" y="220"/>
                </a:lnTo>
                <a:lnTo>
                  <a:pt x="1612" y="235"/>
                </a:lnTo>
                <a:lnTo>
                  <a:pt x="1605" y="249"/>
                </a:lnTo>
                <a:lnTo>
                  <a:pt x="1597" y="263"/>
                </a:lnTo>
                <a:lnTo>
                  <a:pt x="1587" y="277"/>
                </a:lnTo>
                <a:lnTo>
                  <a:pt x="1576" y="288"/>
                </a:lnTo>
                <a:lnTo>
                  <a:pt x="1564" y="300"/>
                </a:lnTo>
                <a:lnTo>
                  <a:pt x="1550" y="310"/>
                </a:lnTo>
                <a:lnTo>
                  <a:pt x="1537" y="318"/>
                </a:lnTo>
                <a:lnTo>
                  <a:pt x="1522" y="325"/>
                </a:lnTo>
                <a:lnTo>
                  <a:pt x="1506" y="330"/>
                </a:lnTo>
                <a:lnTo>
                  <a:pt x="1490" y="335"/>
                </a:lnTo>
                <a:lnTo>
                  <a:pt x="1474" y="337"/>
                </a:lnTo>
                <a:lnTo>
                  <a:pt x="1456" y="338"/>
                </a:lnTo>
                <a:lnTo>
                  <a:pt x="170" y="338"/>
                </a:lnTo>
                <a:lnTo>
                  <a:pt x="153" y="337"/>
                </a:lnTo>
                <a:lnTo>
                  <a:pt x="136" y="335"/>
                </a:lnTo>
                <a:lnTo>
                  <a:pt x="120" y="330"/>
                </a:lnTo>
                <a:lnTo>
                  <a:pt x="104" y="325"/>
                </a:lnTo>
                <a:lnTo>
                  <a:pt x="89" y="318"/>
                </a:lnTo>
                <a:lnTo>
                  <a:pt x="76" y="310"/>
                </a:lnTo>
                <a:lnTo>
                  <a:pt x="62" y="300"/>
                </a:lnTo>
                <a:lnTo>
                  <a:pt x="51" y="288"/>
                </a:lnTo>
                <a:lnTo>
                  <a:pt x="39" y="277"/>
                </a:lnTo>
                <a:lnTo>
                  <a:pt x="30" y="263"/>
                </a:lnTo>
                <a:lnTo>
                  <a:pt x="21" y="249"/>
                </a:lnTo>
                <a:lnTo>
                  <a:pt x="14" y="235"/>
                </a:lnTo>
                <a:lnTo>
                  <a:pt x="8" y="220"/>
                </a:lnTo>
                <a:lnTo>
                  <a:pt x="4" y="203"/>
                </a:lnTo>
                <a:lnTo>
                  <a:pt x="1" y="187"/>
                </a:lnTo>
                <a:lnTo>
                  <a:pt x="0" y="169"/>
                </a:lnTo>
                <a:lnTo>
                  <a:pt x="0" y="169"/>
                </a:lnTo>
                <a:lnTo>
                  <a:pt x="1" y="151"/>
                </a:lnTo>
                <a:lnTo>
                  <a:pt x="4" y="135"/>
                </a:lnTo>
                <a:lnTo>
                  <a:pt x="8" y="118"/>
                </a:lnTo>
                <a:lnTo>
                  <a:pt x="14" y="104"/>
                </a:lnTo>
                <a:lnTo>
                  <a:pt x="21" y="89"/>
                </a:lnTo>
                <a:lnTo>
                  <a:pt x="30" y="74"/>
                </a:lnTo>
                <a:lnTo>
                  <a:pt x="39" y="61"/>
                </a:lnTo>
                <a:lnTo>
                  <a:pt x="51" y="49"/>
                </a:lnTo>
                <a:lnTo>
                  <a:pt x="62" y="39"/>
                </a:lnTo>
                <a:lnTo>
                  <a:pt x="76" y="28"/>
                </a:lnTo>
                <a:lnTo>
                  <a:pt x="89" y="20"/>
                </a:lnTo>
                <a:lnTo>
                  <a:pt x="104" y="12"/>
                </a:lnTo>
                <a:lnTo>
                  <a:pt x="120" y="7"/>
                </a:lnTo>
                <a:lnTo>
                  <a:pt x="136" y="3"/>
                </a:lnTo>
                <a:lnTo>
                  <a:pt x="153" y="1"/>
                </a:lnTo>
                <a:lnTo>
                  <a:pt x="170" y="0"/>
                </a:lnTo>
                <a:close/>
              </a:path>
            </a:pathLst>
          </a:custGeom>
          <a:gradFill xmlns:a="http://schemas.openxmlformats.org/drawingml/2006/main">
            <a:gsLst>
              <a:gs pos="0">
                <a:schemeClr val="tx1"/>
              </a:gs>
              <a:gs pos="45000">
                <a:schemeClr val="tx1">
                  <a:lumMod val="75000"/>
                  <a:lumOff val="25000"/>
                </a:schemeClr>
              </a:gs>
              <a:gs pos="62000">
                <a:srgbClr val="3C3C3C"/>
              </a:gs>
              <a:gs pos="100000">
                <a:srgbClr val="060606"/>
              </a:gs>
            </a:gsLst>
            <a:lin ang="5400000" scaled="1"/>
          </a:gra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17" name="Freeform 28">
            <a:extLst xmlns:a="http://schemas.openxmlformats.org/drawingml/2006/main">
              <a:ext uri="{FF2B5EF4-FFF2-40B4-BE49-F238E27FC236}">
                <a16:creationId xmlns:a16="http://schemas.microsoft.com/office/drawing/2014/main" id="{473D4FF3-E1C1-4DAA-8A2B-DACBEBE721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891304" y="1826617"/>
            <a:ext cx="343904" cy="47485"/>
          </a:xfrm>
          <a:custGeom xmlns:a="http://schemas.openxmlformats.org/drawingml/2006/main">
            <a:rect l="0" t="0" r="r" b="b"/>
            <a:pathLst>
              <a:path w="1434" h="200">
                <a:moveTo>
                  <a:pt x="75" y="0"/>
                </a:moveTo>
                <a:lnTo>
                  <a:pt x="1360" y="0"/>
                </a:lnTo>
                <a:lnTo>
                  <a:pt x="1367" y="1"/>
                </a:lnTo>
                <a:lnTo>
                  <a:pt x="1375" y="3"/>
                </a:lnTo>
                <a:lnTo>
                  <a:pt x="1381" y="4"/>
                </a:lnTo>
                <a:lnTo>
                  <a:pt x="1388" y="6"/>
                </a:lnTo>
                <a:lnTo>
                  <a:pt x="1395" y="9"/>
                </a:lnTo>
                <a:lnTo>
                  <a:pt x="1401" y="13"/>
                </a:lnTo>
                <a:lnTo>
                  <a:pt x="1407" y="17"/>
                </a:lnTo>
                <a:lnTo>
                  <a:pt x="1412" y="22"/>
                </a:lnTo>
                <a:lnTo>
                  <a:pt x="1417" y="28"/>
                </a:lnTo>
                <a:lnTo>
                  <a:pt x="1421" y="33"/>
                </a:lnTo>
                <a:lnTo>
                  <a:pt x="1425" y="39"/>
                </a:lnTo>
                <a:lnTo>
                  <a:pt x="1428" y="46"/>
                </a:lnTo>
                <a:lnTo>
                  <a:pt x="1430" y="53"/>
                </a:lnTo>
                <a:lnTo>
                  <a:pt x="1433" y="60"/>
                </a:lnTo>
                <a:lnTo>
                  <a:pt x="1434" y="68"/>
                </a:lnTo>
                <a:lnTo>
                  <a:pt x="1434" y="75"/>
                </a:lnTo>
                <a:lnTo>
                  <a:pt x="1434" y="126"/>
                </a:lnTo>
                <a:lnTo>
                  <a:pt x="1434" y="134"/>
                </a:lnTo>
                <a:lnTo>
                  <a:pt x="1433" y="140"/>
                </a:lnTo>
                <a:lnTo>
                  <a:pt x="1430" y="147"/>
                </a:lnTo>
                <a:lnTo>
                  <a:pt x="1428" y="154"/>
                </a:lnTo>
                <a:lnTo>
                  <a:pt x="1425" y="161"/>
                </a:lnTo>
                <a:lnTo>
                  <a:pt x="1421" y="167"/>
                </a:lnTo>
                <a:lnTo>
                  <a:pt x="1417" y="172"/>
                </a:lnTo>
                <a:lnTo>
                  <a:pt x="1412" y="178"/>
                </a:lnTo>
                <a:lnTo>
                  <a:pt x="1407" y="183"/>
                </a:lnTo>
                <a:lnTo>
                  <a:pt x="1401" y="187"/>
                </a:lnTo>
                <a:lnTo>
                  <a:pt x="1395" y="191"/>
                </a:lnTo>
                <a:lnTo>
                  <a:pt x="1388" y="194"/>
                </a:lnTo>
                <a:lnTo>
                  <a:pt x="1381" y="196"/>
                </a:lnTo>
                <a:lnTo>
                  <a:pt x="1375" y="199"/>
                </a:lnTo>
                <a:lnTo>
                  <a:pt x="1367" y="200"/>
                </a:lnTo>
                <a:lnTo>
                  <a:pt x="1360" y="200"/>
                </a:lnTo>
                <a:lnTo>
                  <a:pt x="75" y="200"/>
                </a:lnTo>
                <a:lnTo>
                  <a:pt x="67" y="200"/>
                </a:lnTo>
                <a:lnTo>
                  <a:pt x="59" y="199"/>
                </a:lnTo>
                <a:lnTo>
                  <a:pt x="53" y="196"/>
                </a:lnTo>
                <a:lnTo>
                  <a:pt x="46" y="194"/>
                </a:lnTo>
                <a:lnTo>
                  <a:pt x="40" y="191"/>
                </a:lnTo>
                <a:lnTo>
                  <a:pt x="33" y="187"/>
                </a:lnTo>
                <a:lnTo>
                  <a:pt x="28" y="183"/>
                </a:lnTo>
                <a:lnTo>
                  <a:pt x="22" y="178"/>
                </a:lnTo>
                <a:lnTo>
                  <a:pt x="17" y="172"/>
                </a:lnTo>
                <a:lnTo>
                  <a:pt x="13" y="167"/>
                </a:lnTo>
                <a:lnTo>
                  <a:pt x="9" y="161"/>
                </a:lnTo>
                <a:lnTo>
                  <a:pt x="6" y="154"/>
                </a:lnTo>
                <a:lnTo>
                  <a:pt x="4" y="147"/>
                </a:lnTo>
                <a:lnTo>
                  <a:pt x="2" y="140"/>
                </a:lnTo>
                <a:lnTo>
                  <a:pt x="1" y="134"/>
                </a:lnTo>
                <a:lnTo>
                  <a:pt x="0" y="126"/>
                </a:lnTo>
                <a:lnTo>
                  <a:pt x="0" y="75"/>
                </a:lnTo>
                <a:lnTo>
                  <a:pt x="1" y="68"/>
                </a:lnTo>
                <a:lnTo>
                  <a:pt x="2" y="60"/>
                </a:lnTo>
                <a:lnTo>
                  <a:pt x="4" y="53"/>
                </a:lnTo>
                <a:lnTo>
                  <a:pt x="6" y="46"/>
                </a:lnTo>
                <a:lnTo>
                  <a:pt x="9" y="39"/>
                </a:lnTo>
                <a:lnTo>
                  <a:pt x="13" y="33"/>
                </a:lnTo>
                <a:lnTo>
                  <a:pt x="17" y="28"/>
                </a:lnTo>
                <a:lnTo>
                  <a:pt x="22" y="22"/>
                </a:lnTo>
                <a:lnTo>
                  <a:pt x="28" y="17"/>
                </a:lnTo>
                <a:lnTo>
                  <a:pt x="33" y="13"/>
                </a:lnTo>
                <a:lnTo>
                  <a:pt x="40" y="9"/>
                </a:lnTo>
                <a:lnTo>
                  <a:pt x="46" y="6"/>
                </a:lnTo>
                <a:lnTo>
                  <a:pt x="53" y="4"/>
                </a:lnTo>
                <a:lnTo>
                  <a:pt x="59" y="3"/>
                </a:lnTo>
                <a:lnTo>
                  <a:pt x="67" y="1"/>
                </a:lnTo>
                <a:lnTo>
                  <a:pt x="75" y="0"/>
                </a:lnTo>
                <a:close/>
              </a:path>
            </a:pathLst>
          </a:custGeom>
          <a:pattFill xmlns:a="http://schemas.openxmlformats.org/drawingml/2006/main" prst="pct60">
            <a:fgClr>
              <a:schemeClr val="tx1">
                <a:lumMod val="65000"/>
                <a:lumOff val="35000"/>
              </a:schemeClr>
            </a:fgClr>
            <a:bgClr>
              <a:schemeClr val="tx1">
                <a:lumMod val="85000"/>
                <a:lumOff val="15000"/>
              </a:schemeClr>
            </a:bgClr>
          </a:patt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18" name="Freeform 29">
            <a:extLst xmlns:a="http://schemas.openxmlformats.org/drawingml/2006/main">
              <a:ext uri="{FF2B5EF4-FFF2-40B4-BE49-F238E27FC236}">
                <a16:creationId xmlns:a16="http://schemas.microsoft.com/office/drawing/2014/main" id="{733928EC-1306-47B5-AEB8-F64A35B003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1025122" y="1652508"/>
            <a:ext cx="83457" cy="82018"/>
          </a:xfrm>
          <a:custGeom xmlns:a="http://schemas.openxmlformats.org/drawingml/2006/main">
            <a:rect l="0" t="0" r="r" b="b"/>
            <a:pathLst>
              <a:path w="345" h="344">
                <a:moveTo>
                  <a:pt x="172" y="0"/>
                </a:moveTo>
                <a:lnTo>
                  <a:pt x="189" y="1"/>
                </a:lnTo>
                <a:lnTo>
                  <a:pt x="207" y="3"/>
                </a:lnTo>
                <a:lnTo>
                  <a:pt x="224" y="8"/>
                </a:lnTo>
                <a:lnTo>
                  <a:pt x="240" y="14"/>
                </a:lnTo>
                <a:lnTo>
                  <a:pt x="254" y="21"/>
                </a:lnTo>
                <a:lnTo>
                  <a:pt x="268" y="30"/>
                </a:lnTo>
                <a:lnTo>
                  <a:pt x="282" y="39"/>
                </a:lnTo>
                <a:lnTo>
                  <a:pt x="294" y="50"/>
                </a:lnTo>
                <a:lnTo>
                  <a:pt x="305" y="63"/>
                </a:lnTo>
                <a:lnTo>
                  <a:pt x="315" y="75"/>
                </a:lnTo>
                <a:lnTo>
                  <a:pt x="324" y="90"/>
                </a:lnTo>
                <a:lnTo>
                  <a:pt x="331" y="105"/>
                </a:lnTo>
                <a:lnTo>
                  <a:pt x="337" y="121"/>
                </a:lnTo>
                <a:lnTo>
                  <a:pt x="341" y="137"/>
                </a:lnTo>
                <a:lnTo>
                  <a:pt x="343" y="154"/>
                </a:lnTo>
                <a:lnTo>
                  <a:pt x="345" y="172"/>
                </a:lnTo>
                <a:lnTo>
                  <a:pt x="343" y="189"/>
                </a:lnTo>
                <a:lnTo>
                  <a:pt x="341" y="206"/>
                </a:lnTo>
                <a:lnTo>
                  <a:pt x="337" y="224"/>
                </a:lnTo>
                <a:lnTo>
                  <a:pt x="331" y="239"/>
                </a:lnTo>
                <a:lnTo>
                  <a:pt x="324" y="254"/>
                </a:lnTo>
                <a:lnTo>
                  <a:pt x="315" y="268"/>
                </a:lnTo>
                <a:lnTo>
                  <a:pt x="305" y="282"/>
                </a:lnTo>
                <a:lnTo>
                  <a:pt x="294" y="294"/>
                </a:lnTo>
                <a:lnTo>
                  <a:pt x="282" y="304"/>
                </a:lnTo>
                <a:lnTo>
                  <a:pt x="268" y="315"/>
                </a:lnTo>
                <a:lnTo>
                  <a:pt x="254" y="324"/>
                </a:lnTo>
                <a:lnTo>
                  <a:pt x="240" y="331"/>
                </a:lnTo>
                <a:lnTo>
                  <a:pt x="224" y="336"/>
                </a:lnTo>
                <a:lnTo>
                  <a:pt x="207" y="341"/>
                </a:lnTo>
                <a:lnTo>
                  <a:pt x="189" y="343"/>
                </a:lnTo>
                <a:lnTo>
                  <a:pt x="172" y="344"/>
                </a:lnTo>
                <a:lnTo>
                  <a:pt x="155" y="343"/>
                </a:lnTo>
                <a:lnTo>
                  <a:pt x="138" y="341"/>
                </a:lnTo>
                <a:lnTo>
                  <a:pt x="121" y="336"/>
                </a:lnTo>
                <a:lnTo>
                  <a:pt x="105" y="331"/>
                </a:lnTo>
                <a:lnTo>
                  <a:pt x="90" y="324"/>
                </a:lnTo>
                <a:lnTo>
                  <a:pt x="76" y="315"/>
                </a:lnTo>
                <a:lnTo>
                  <a:pt x="63" y="304"/>
                </a:lnTo>
                <a:lnTo>
                  <a:pt x="50" y="294"/>
                </a:lnTo>
                <a:lnTo>
                  <a:pt x="39" y="282"/>
                </a:lnTo>
                <a:lnTo>
                  <a:pt x="30" y="268"/>
                </a:lnTo>
                <a:lnTo>
                  <a:pt x="21" y="254"/>
                </a:lnTo>
                <a:lnTo>
                  <a:pt x="14" y="239"/>
                </a:lnTo>
                <a:lnTo>
                  <a:pt x="8" y="224"/>
                </a:lnTo>
                <a:lnTo>
                  <a:pt x="3" y="206"/>
                </a:lnTo>
                <a:lnTo>
                  <a:pt x="1" y="189"/>
                </a:lnTo>
                <a:lnTo>
                  <a:pt x="0" y="172"/>
                </a:lnTo>
                <a:lnTo>
                  <a:pt x="1" y="154"/>
                </a:lnTo>
                <a:lnTo>
                  <a:pt x="3" y="137"/>
                </a:lnTo>
                <a:lnTo>
                  <a:pt x="8" y="121"/>
                </a:lnTo>
                <a:lnTo>
                  <a:pt x="14" y="105"/>
                </a:lnTo>
                <a:lnTo>
                  <a:pt x="21" y="90"/>
                </a:lnTo>
                <a:lnTo>
                  <a:pt x="30" y="75"/>
                </a:lnTo>
                <a:lnTo>
                  <a:pt x="39" y="63"/>
                </a:lnTo>
                <a:lnTo>
                  <a:pt x="50" y="50"/>
                </a:lnTo>
                <a:lnTo>
                  <a:pt x="63" y="39"/>
                </a:lnTo>
                <a:lnTo>
                  <a:pt x="76" y="30"/>
                </a:lnTo>
                <a:lnTo>
                  <a:pt x="90" y="21"/>
                </a:lnTo>
                <a:lnTo>
                  <a:pt x="105" y="14"/>
                </a:lnTo>
                <a:lnTo>
                  <a:pt x="121" y="8"/>
                </a:lnTo>
                <a:lnTo>
                  <a:pt x="138" y="3"/>
                </a:lnTo>
                <a:lnTo>
                  <a:pt x="155" y="1"/>
                </a:lnTo>
                <a:lnTo>
                  <a:pt x="172" y="0"/>
                </a:lnTo>
                <a:close/>
              </a:path>
            </a:pathLst>
          </a:custGeom>
          <a:gradFill xmlns:a="http://schemas.openxmlformats.org/drawingml/2006/main">
            <a:gsLst>
              <a:gs pos="0">
                <a:schemeClr val="tx1"/>
              </a:gs>
              <a:gs pos="65000">
                <a:schemeClr val="tx1">
                  <a:lumMod val="75000"/>
                  <a:lumOff val="25000"/>
                </a:schemeClr>
              </a:gs>
            </a:gsLst>
            <a:path path="circle"/>
          </a:gra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19" name="Freeform 30">
            <a:extLst xmlns:a="http://schemas.openxmlformats.org/drawingml/2006/main">
              <a:ext uri="{FF2B5EF4-FFF2-40B4-BE49-F238E27FC236}">
                <a16:creationId xmlns:a16="http://schemas.microsoft.com/office/drawing/2014/main" id="{F7238EC6-6FB6-4BA7-85DB-9AD4D77C13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1046726" y="1672651"/>
            <a:ext cx="40289" cy="40289"/>
          </a:xfrm>
          <a:custGeom xmlns:a="http://schemas.openxmlformats.org/drawingml/2006/main">
            <a:rect l="0" t="0" r="r" b="b"/>
            <a:pathLst>
              <a:path w="169" h="169">
                <a:moveTo>
                  <a:pt x="84" y="0"/>
                </a:moveTo>
                <a:lnTo>
                  <a:pt x="93" y="0"/>
                </a:lnTo>
                <a:lnTo>
                  <a:pt x="101" y="1"/>
                </a:lnTo>
                <a:lnTo>
                  <a:pt x="109" y="3"/>
                </a:lnTo>
                <a:lnTo>
                  <a:pt x="117" y="6"/>
                </a:lnTo>
                <a:lnTo>
                  <a:pt x="124" y="10"/>
                </a:lnTo>
                <a:lnTo>
                  <a:pt x="132" y="14"/>
                </a:lnTo>
                <a:lnTo>
                  <a:pt x="138" y="19"/>
                </a:lnTo>
                <a:lnTo>
                  <a:pt x="145" y="24"/>
                </a:lnTo>
                <a:lnTo>
                  <a:pt x="149" y="31"/>
                </a:lnTo>
                <a:lnTo>
                  <a:pt x="155" y="36"/>
                </a:lnTo>
                <a:lnTo>
                  <a:pt x="158" y="43"/>
                </a:lnTo>
                <a:lnTo>
                  <a:pt x="162" y="51"/>
                </a:lnTo>
                <a:lnTo>
                  <a:pt x="165" y="59"/>
                </a:lnTo>
                <a:lnTo>
                  <a:pt x="168" y="67"/>
                </a:lnTo>
                <a:lnTo>
                  <a:pt x="169" y="75"/>
                </a:lnTo>
                <a:lnTo>
                  <a:pt x="169" y="84"/>
                </a:lnTo>
                <a:lnTo>
                  <a:pt x="169" y="92"/>
                </a:lnTo>
                <a:lnTo>
                  <a:pt x="168" y="101"/>
                </a:lnTo>
                <a:lnTo>
                  <a:pt x="165" y="109"/>
                </a:lnTo>
                <a:lnTo>
                  <a:pt x="162" y="117"/>
                </a:lnTo>
                <a:lnTo>
                  <a:pt x="158" y="124"/>
                </a:lnTo>
                <a:lnTo>
                  <a:pt x="155" y="131"/>
                </a:lnTo>
                <a:lnTo>
                  <a:pt x="149" y="138"/>
                </a:lnTo>
                <a:lnTo>
                  <a:pt x="145" y="143"/>
                </a:lnTo>
                <a:lnTo>
                  <a:pt x="138" y="149"/>
                </a:lnTo>
                <a:lnTo>
                  <a:pt x="132" y="155"/>
                </a:lnTo>
                <a:lnTo>
                  <a:pt x="124" y="158"/>
                </a:lnTo>
                <a:lnTo>
                  <a:pt x="117" y="162"/>
                </a:lnTo>
                <a:lnTo>
                  <a:pt x="109" y="165"/>
                </a:lnTo>
                <a:lnTo>
                  <a:pt x="101" y="167"/>
                </a:lnTo>
                <a:lnTo>
                  <a:pt x="93" y="169"/>
                </a:lnTo>
                <a:lnTo>
                  <a:pt x="84" y="169"/>
                </a:lnTo>
                <a:lnTo>
                  <a:pt x="75" y="169"/>
                </a:lnTo>
                <a:lnTo>
                  <a:pt x="67" y="167"/>
                </a:lnTo>
                <a:lnTo>
                  <a:pt x="59" y="165"/>
                </a:lnTo>
                <a:lnTo>
                  <a:pt x="51" y="162"/>
                </a:lnTo>
                <a:lnTo>
                  <a:pt x="44" y="158"/>
                </a:lnTo>
                <a:lnTo>
                  <a:pt x="36" y="155"/>
                </a:lnTo>
                <a:lnTo>
                  <a:pt x="31" y="149"/>
                </a:lnTo>
                <a:lnTo>
                  <a:pt x="24" y="143"/>
                </a:lnTo>
                <a:lnTo>
                  <a:pt x="19" y="138"/>
                </a:lnTo>
                <a:lnTo>
                  <a:pt x="14" y="131"/>
                </a:lnTo>
                <a:lnTo>
                  <a:pt x="10" y="124"/>
                </a:lnTo>
                <a:lnTo>
                  <a:pt x="6" y="117"/>
                </a:lnTo>
                <a:lnTo>
                  <a:pt x="3" y="109"/>
                </a:lnTo>
                <a:lnTo>
                  <a:pt x="1" y="101"/>
                </a:lnTo>
                <a:lnTo>
                  <a:pt x="0" y="92"/>
                </a:lnTo>
                <a:lnTo>
                  <a:pt x="0" y="84"/>
                </a:lnTo>
                <a:lnTo>
                  <a:pt x="0" y="75"/>
                </a:lnTo>
                <a:lnTo>
                  <a:pt x="1" y="67"/>
                </a:lnTo>
                <a:lnTo>
                  <a:pt x="3" y="59"/>
                </a:lnTo>
                <a:lnTo>
                  <a:pt x="6" y="51"/>
                </a:lnTo>
                <a:lnTo>
                  <a:pt x="10" y="43"/>
                </a:lnTo>
                <a:lnTo>
                  <a:pt x="14" y="36"/>
                </a:lnTo>
                <a:lnTo>
                  <a:pt x="19" y="31"/>
                </a:lnTo>
                <a:lnTo>
                  <a:pt x="24" y="24"/>
                </a:lnTo>
                <a:lnTo>
                  <a:pt x="31" y="19"/>
                </a:lnTo>
                <a:lnTo>
                  <a:pt x="36" y="14"/>
                </a:lnTo>
                <a:lnTo>
                  <a:pt x="44" y="10"/>
                </a:lnTo>
                <a:lnTo>
                  <a:pt x="51" y="6"/>
                </a:lnTo>
                <a:lnTo>
                  <a:pt x="59" y="3"/>
                </a:lnTo>
                <a:lnTo>
                  <a:pt x="67" y="1"/>
                </a:lnTo>
                <a:lnTo>
                  <a:pt x="75" y="0"/>
                </a:lnTo>
                <a:lnTo>
                  <a:pt x="84" y="0"/>
                </a:lnTo>
                <a:close/>
              </a:path>
            </a:pathLst>
          </a:custGeom>
          <a:gradFill xmlns:a="http://schemas.openxmlformats.org/drawingml/2006/main">
            <a:gsLst>
              <a:gs pos="0">
                <a:srgbClr val="00B0F0"/>
              </a:gs>
              <a:gs pos="74000">
                <a:srgbClr val="002060"/>
              </a:gs>
            </a:gsLst>
            <a:path path="circle"/>
          </a:gra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20" name="Freeform 31">
            <a:extLst xmlns:a="http://schemas.openxmlformats.org/drawingml/2006/main">
              <a:ext uri="{FF2B5EF4-FFF2-40B4-BE49-F238E27FC236}">
                <a16:creationId xmlns:a16="http://schemas.microsoft.com/office/drawing/2014/main" id="{673060A3-4739-4B74-9EBB-A163FF126A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1052475" y="1688481"/>
            <a:ext cx="11511" cy="11511"/>
          </a:xfrm>
          <a:custGeom xmlns:a="http://schemas.openxmlformats.org/drawingml/2006/main">
            <a:rect l="0" t="0" r="r" b="b"/>
            <a:pathLst>
              <a:path w="46" h="47">
                <a:moveTo>
                  <a:pt x="23" y="0"/>
                </a:moveTo>
                <a:lnTo>
                  <a:pt x="27" y="1"/>
                </a:lnTo>
                <a:lnTo>
                  <a:pt x="32" y="2"/>
                </a:lnTo>
                <a:lnTo>
                  <a:pt x="35" y="5"/>
                </a:lnTo>
                <a:lnTo>
                  <a:pt x="39" y="7"/>
                </a:lnTo>
                <a:lnTo>
                  <a:pt x="42" y="10"/>
                </a:lnTo>
                <a:lnTo>
                  <a:pt x="45" y="15"/>
                </a:lnTo>
                <a:lnTo>
                  <a:pt x="46" y="18"/>
                </a:lnTo>
                <a:lnTo>
                  <a:pt x="46" y="24"/>
                </a:lnTo>
                <a:lnTo>
                  <a:pt x="46" y="28"/>
                </a:lnTo>
                <a:lnTo>
                  <a:pt x="45" y="32"/>
                </a:lnTo>
                <a:lnTo>
                  <a:pt x="42" y="36"/>
                </a:lnTo>
                <a:lnTo>
                  <a:pt x="39" y="40"/>
                </a:lnTo>
                <a:lnTo>
                  <a:pt x="35" y="42"/>
                </a:lnTo>
                <a:lnTo>
                  <a:pt x="32" y="44"/>
                </a:lnTo>
                <a:lnTo>
                  <a:pt x="27" y="46"/>
                </a:lnTo>
                <a:lnTo>
                  <a:pt x="23" y="47"/>
                </a:lnTo>
                <a:lnTo>
                  <a:pt x="18" y="46"/>
                </a:lnTo>
                <a:lnTo>
                  <a:pt x="14" y="44"/>
                </a:lnTo>
                <a:lnTo>
                  <a:pt x="10" y="42"/>
                </a:lnTo>
                <a:lnTo>
                  <a:pt x="7" y="40"/>
                </a:lnTo>
                <a:lnTo>
                  <a:pt x="4" y="36"/>
                </a:lnTo>
                <a:lnTo>
                  <a:pt x="1" y="32"/>
                </a:lnTo>
                <a:lnTo>
                  <a:pt x="0" y="28"/>
                </a:lnTo>
                <a:lnTo>
                  <a:pt x="0" y="24"/>
                </a:lnTo>
                <a:lnTo>
                  <a:pt x="0" y="18"/>
                </a:lnTo>
                <a:lnTo>
                  <a:pt x="1" y="15"/>
                </a:lnTo>
                <a:lnTo>
                  <a:pt x="4" y="10"/>
                </a:lnTo>
                <a:lnTo>
                  <a:pt x="7" y="7"/>
                </a:lnTo>
                <a:lnTo>
                  <a:pt x="10" y="5"/>
                </a:lnTo>
                <a:lnTo>
                  <a:pt x="14" y="2"/>
                </a:lnTo>
                <a:lnTo>
                  <a:pt x="18" y="1"/>
                </a:lnTo>
                <a:lnTo>
                  <a:pt x="23" y="0"/>
                </a:lnTo>
                <a:close/>
              </a:path>
            </a:pathLst>
          </a:custGeom>
          <a:solidFill xmlns:a="http://schemas.openxmlformats.org/drawingml/2006/main">
            <a:srgbClr val="E6E7E8">
              <a:alpha val="50000"/>
            </a:srgb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21" name="Freeform 32">
            <a:extLst xmlns:a="http://schemas.openxmlformats.org/drawingml/2006/main">
              <a:ext uri="{FF2B5EF4-FFF2-40B4-BE49-F238E27FC236}">
                <a16:creationId xmlns:a16="http://schemas.microsoft.com/office/drawing/2014/main" id="{BC6AF56C-7DD4-40EE-81DC-40397FC542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 rot="0" flipH="1">
            <a:off x="-1071363" y="1682748"/>
            <a:ext cx="7195" cy="7195"/>
          </a:xfrm>
          <a:custGeom xmlns:a="http://schemas.openxmlformats.org/drawingml/2006/main">
            <a:rect l="0" t="0" r="r" b="b"/>
            <a:pathLst>
              <a:path w="30" h="31">
                <a:moveTo>
                  <a:pt x="15" y="0"/>
                </a:moveTo>
                <a:lnTo>
                  <a:pt x="18" y="0"/>
                </a:lnTo>
                <a:lnTo>
                  <a:pt x="20" y="1"/>
                </a:lnTo>
                <a:lnTo>
                  <a:pt x="24" y="2"/>
                </a:lnTo>
                <a:lnTo>
                  <a:pt x="26" y="4"/>
                </a:lnTo>
                <a:lnTo>
                  <a:pt x="27" y="7"/>
                </a:lnTo>
                <a:lnTo>
                  <a:pt x="29" y="9"/>
                </a:lnTo>
                <a:lnTo>
                  <a:pt x="29" y="11"/>
                </a:lnTo>
                <a:lnTo>
                  <a:pt x="30" y="15"/>
                </a:lnTo>
                <a:lnTo>
                  <a:pt x="29" y="18"/>
                </a:lnTo>
                <a:lnTo>
                  <a:pt x="29" y="20"/>
                </a:lnTo>
                <a:lnTo>
                  <a:pt x="27" y="24"/>
                </a:lnTo>
                <a:lnTo>
                  <a:pt x="26" y="26"/>
                </a:lnTo>
                <a:lnTo>
                  <a:pt x="24" y="27"/>
                </a:lnTo>
                <a:lnTo>
                  <a:pt x="20" y="28"/>
                </a:lnTo>
                <a:lnTo>
                  <a:pt x="18" y="30"/>
                </a:lnTo>
                <a:lnTo>
                  <a:pt x="15" y="31"/>
                </a:lnTo>
                <a:lnTo>
                  <a:pt x="11" y="30"/>
                </a:lnTo>
                <a:lnTo>
                  <a:pt x="9" y="28"/>
                </a:lnTo>
                <a:lnTo>
                  <a:pt x="7" y="27"/>
                </a:lnTo>
                <a:lnTo>
                  <a:pt x="4" y="26"/>
                </a:lnTo>
                <a:lnTo>
                  <a:pt x="2" y="24"/>
                </a:lnTo>
                <a:lnTo>
                  <a:pt x="1" y="20"/>
                </a:lnTo>
                <a:lnTo>
                  <a:pt x="0" y="18"/>
                </a:lnTo>
                <a:lnTo>
                  <a:pt x="0" y="15"/>
                </a:lnTo>
                <a:lnTo>
                  <a:pt x="0" y="11"/>
                </a:lnTo>
                <a:lnTo>
                  <a:pt x="1" y="9"/>
                </a:lnTo>
                <a:lnTo>
                  <a:pt x="2" y="7"/>
                </a:lnTo>
                <a:lnTo>
                  <a:pt x="4" y="4"/>
                </a:lnTo>
                <a:lnTo>
                  <a:pt x="7" y="2"/>
                </a:lnTo>
                <a:lnTo>
                  <a:pt x="9" y="1"/>
                </a:lnTo>
                <a:lnTo>
                  <a:pt x="11" y="0"/>
                </a:lnTo>
                <a:lnTo>
                  <a:pt x="15" y="0"/>
                </a:lnTo>
                <a:close/>
              </a:path>
            </a:pathLst>
          </a:custGeom>
          <a:solidFill xmlns:a="http://schemas.openxmlformats.org/drawingml/2006/main">
            <a:srgbClr val="E6E7E8">
              <a:alpha val="50000"/>
            </a:srgbClr>
          </a:solidFill>
          <a:ln xmlns:a="http://schemas.openxmlformats.org/drawingml/2006/main">
            <a:noFill/>
          </a:ln>
        </p:spPr>
        <p:txBody>
          <a:bodyPr xmlns:a="http://schemas.openxmlformats.org/drawingml/2006/main" vert="horz" wrap="square" lIns="91440" tIns="45720" rIns="91440" bIns="45720" anchor="t"/>
          <a:lstStyle xmlns:a="http://schemas.openxmlformats.org/drawingml/2006/main"/>
          <a:p xmlns:a="http://schemas.openxmlformats.org/drawingml/2006/main">
            <a:pPr>
              <a:buNone/>
            </a:pPr>
          </a:p>
        </p:txBody>
      </p:sp>
      <p:sp>
        <p:nvSpPr>
          <p:cNvPr id="2" name="Title 1">
            <a:extLst xmlns:a="http://schemas.openxmlformats.org/drawingml/2006/main">
              <a:ext uri="{FF2B5EF4-FFF2-40B4-BE49-F238E27FC236}">
                <a16:creationId xmlns:a16="http://schemas.microsoft.com/office/drawing/2014/main" id="{2140875B-E788-4D6E-9B46-9B762E9AB34F}"/>
              </a:ext>
            </a:extLst>
          </p:cNvPr>
          <p:cNvSpPr>
            <a:spLocks xmlns:a="http://schemas.openxmlformats.org/drawingml/2006/main" noGrp="1"/>
          </p:cNvSpPr>
          <p:nvPr>
            <p:ph type="title" idx="0" hasCustomPrompt="1"/>
          </p:nvPr>
        </p:nvSpPr>
        <p:spPr>
          <a:xfrm xmlns:a="http://schemas.openxmlformats.org/drawingml/2006/main">
            <a:off x="584200" y="207285"/>
            <a:ext cx="10896600" cy="727075"/>
          </a:xfrm>
        </p:spPr>
        <p:txBody>
          <a:bodyPr xmlns:a="http://schemas.openxmlformats.org/drawingml/2006/main">
            <a:noAutofit/>
          </a:bodyPr>
          <a:lstStyle xmlns:a="http://schemas.openxmlformats.org/drawingml/2006/main">
            <a:lvl1pPr>
              <a:lnSpc>
                <a:spcPct val="100000"/>
              </a:lnSpc>
              <a:buNone/>
              <a:defRPr sz="3200" b="0">
                <a:solidFill>
                  <a:schemeClr val="tx1">
                    <a:lumMod val="75000"/>
                    <a:lumOff val="25000"/>
                  </a:schemeClr>
                </a:solidFill>
                <a:latin typeface="Bebas Neue"/>
                <a:ea typeface="Bebas Neue"/>
                <a:cs typeface="Bebas Neue"/>
              </a:defRPr>
            </a:lvl1pPr>
          </a:lstStyle>
          <a:p xmlns:a="http://schemas.openxmlformats.org/drawingml/2006/main">
            <a:pPr>
              <a:buNone/>
            </a:pPr>
            <a:r>
              <a:t>Click To Edit Master Title Style</a:t>
            </a:r>
          </a:p>
        </p:txBody>
      </p:sp>
      <p:sp>
        <p:nvSpPr>
          <p:cNvPr id="3" name="Content Placeholder 2">
            <a:extLst xmlns:a="http://schemas.openxmlformats.org/drawingml/2006/main">
              <a:ext uri="{FF2B5EF4-FFF2-40B4-BE49-F238E27FC236}">
                <a16:creationId xmlns:a16="http://schemas.microsoft.com/office/drawing/2014/main" id="{032F14CD-E9D7-454C-A0C9-A79AADF880FA}"/>
              </a:ext>
            </a:extLst>
          </p:cNvPr>
          <p:cNvSpPr>
            <a:spLocks xmlns:a="http://schemas.openxmlformats.org/drawingml/2006/main" noGrp="1"/>
          </p:cNvSpPr>
          <p:nvPr>
            <p:ph idx="1"/>
          </p:nvPr>
        </p:nvSpPr>
        <p:spPr>
          <a:xfrm xmlns:a="http://schemas.openxmlformats.org/drawingml/2006/main">
            <a:off x="596900" y="1201511"/>
            <a:ext cx="10896600" cy="4351338"/>
          </a:xfrm>
        </p:spPr>
        <p:txBody>
          <a:bodyPr xmlns:a="http://schemas.openxmlformats.org/drawingml/2006/main"/>
          <a:lstStyle xmlns:a="http://schemas.openxmlformats.org/drawingml/2006/main">
            <a:lvl1pPr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lt"/>
                <a:cs typeface="+mj-lt"/>
              </a:defRPr>
            </a:lvl1pPr>
            <a:lvl2pPr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lt"/>
                <a:cs typeface="+mj-lt"/>
              </a:defRPr>
            </a:lvl2pPr>
            <a:lvl3pPr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lt"/>
                <a:cs typeface="+mj-lt"/>
              </a:defRPr>
            </a:lvl3pPr>
            <a:lvl4pPr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lt"/>
                <a:cs typeface="+mj-lt"/>
              </a:defRPr>
            </a:lvl4pPr>
            <a:lvl5pPr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lt"/>
                <a:cs typeface="+mj-lt"/>
              </a:defRPr>
            </a:lvl5pPr>
          </a:lstStyle>
          <a:p xmlns:a="http://schemas.openxmlformats.org/drawingml/2006/main">
            <a:pPr>
              <a:buNone/>
            </a:pPr>
            <a:r>
              <a:t>Clique para editar o texto mestre</a:t>
            </a:r>
          </a:p>
          <a:p xmlns:a="http://schemas.openxmlformats.org/drawingml/2006/main">
            <a:pPr>
              <a:buNone/>
            </a:pPr>
            <a:r>
              <a:t>Segundo nível</a:t>
            </a:r>
          </a:p>
          <a:p xmlns:a="http://schemas.openxmlformats.org/drawingml/2006/main">
            <a:pPr>
              <a:buNone/>
            </a:pPr>
            <a:r>
              <a:t>Terceiro nível</a:t>
            </a:r>
          </a:p>
          <a:p xmlns:a="http://schemas.openxmlformats.org/drawingml/2006/main">
            <a:pPr>
              <a:buNone/>
            </a:pPr>
            <a:r>
              <a:t>Quarto nível</a:t>
            </a:r>
          </a:p>
          <a:p xmlns:a="http://schemas.openxmlformats.org/drawingml/2006/main">
            <a:pPr>
              <a:buNone/>
            </a:pPr>
            <a:r>
              <a:t>Quinto nível</a:t>
            </a:r>
          </a:p>
        </p:txBody>
      </p:sp>
      <p:sp>
        <p:nvSpPr>
          <p:cNvPr id="56" name="Picture Placeholder 4">
            <a:extLst xmlns:a="http://schemas.openxmlformats.org/drawingml/2006/main">
              <a:ext uri="{FF2B5EF4-FFF2-40B4-BE49-F238E27FC236}">
                <a16:creationId xmlns:a16="http://schemas.microsoft.com/office/drawing/2014/main" id="{F8CBEB91-FAD8-426C-A7B8-510B5A724CBB}"/>
              </a:ext>
            </a:extLst>
          </p:cNvPr>
          <p:cNvSpPr>
            <a:spLocks xmlns:a="http://schemas.openxmlformats.org/drawingml/2006/main" noGrp="1"/>
          </p:cNvSpPr>
          <p:nvPr>
            <p:ph type="pic" idx="13"/>
          </p:nvPr>
        </p:nvSpPr>
        <p:spPr>
          <a:xfrm xmlns:a="http://schemas.openxmlformats.org/drawingml/2006/main">
            <a:off x="4675348" y="2189224"/>
            <a:ext cx="1744542" cy="3076726"/>
          </a:xfrm>
        </p:spPr>
        <p:txBody>
          <a:bodyPr xmlns:a="http://schemas.openxmlformats.org/drawingml/2006/main">
            <a:normAutofit/>
          </a:bodyPr>
          <a:lstStyle xmlns:a="http://schemas.openxmlformats.org/drawingml/2006/main"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 xmlns:a="http://schemas.openxmlformats.org/drawingml/2006/main">
            <a:pPr>
              <a:buNone/>
            </a:pPr>
            <a:r>
              <a:t>Clique no ícone para adicionar uma imagem</a:t>
            </a:r>
          </a:p>
        </p:txBody>
      </p:sp>
      <p:sp>
        <p:nvSpPr>
          <p:cNvPr id="57" name="Espaço Reservado para Número de Slide 3">
            <a:extLst xmlns:a="http://schemas.openxmlformats.org/drawingml/2006/main">
              <a:ext uri="{FF2B5EF4-FFF2-40B4-BE49-F238E27FC236}">
                <a16:creationId xmlns:a16="http://schemas.microsoft.com/office/drawing/2014/main" id="{4F8B02FE-E0F1-46E1-99B8-793F602F7616}"/>
              </a:ext>
            </a:extLst>
          </p:cNvPr>
          <p:cNvSpPr>
            <a:spLocks xmlns:a="http://schemas.openxmlformats.org/drawingml/2006/main" noGrp="1"/>
          </p:cNvSpPr>
          <p:nvPr>
            <p:ph type="sldNum" idx="10"/>
          </p:nvPr>
        </p:nvSpPr>
        <p:spPr>
          <a:xfrm xmlns:a="http://schemas.openxmlformats.org/drawingml/2006/main">
            <a:off x="11506196" y="6565176"/>
            <a:ext cx="685804" cy="3651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buNone/>
            </a:pPr>
            <a:fld id="{41DAFBFA-C652-4E4B-AC31-FEFC406FA02E}" type="slidenum">
              <a:t>‹nº›</a:t>
            </a:fld>
          </a:p>
        </p:txBody>
      </p:sp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image" Target="/ppt/media/image.png" Id="R047f225ca6c540aa" /><Relationship Type="http://schemas.openxmlformats.org/officeDocument/2006/relationships/theme" Target="/ppt/slideMasters/theme/theme2.xml" Id="R95c3e5f83d734a77" /><Relationship Type="http://schemas.openxmlformats.org/officeDocument/2006/relationships/slideLayout" Target="/ppt/slideLayouts/slideLayout1.xml" Id="Red6417a66147432f" /><Relationship Type="http://schemas.openxmlformats.org/officeDocument/2006/relationships/slideLayout" Target="/ppt/slideLayouts/slideLayout2.xml" Id="R8d9ecd4185054a60" /><Relationship Type="http://schemas.openxmlformats.org/officeDocument/2006/relationships/slideLayout" Target="/ppt/slideLayouts/slideLayout3.xml" Id="Rcc9abf2fbfa84559" /><Relationship Type="http://schemas.openxmlformats.org/officeDocument/2006/relationships/slideLayout" Target="/ppt/slideLayouts/slideLayout4.xml" Id="Ra1cc8f908f4e4201" /><Relationship Type="http://schemas.openxmlformats.org/officeDocument/2006/relationships/slideLayout" Target="/ppt/slideLayouts/slideLayout5.xml" Id="R23c730f3d3544cc0" /><Relationship Type="http://schemas.openxmlformats.org/officeDocument/2006/relationships/slideLayout" Target="/ppt/slideLayouts/slideLayout6.xml" Id="Rdb934f96d1c64ab3" /><Relationship Type="http://schemas.openxmlformats.org/officeDocument/2006/relationships/slideLayout" Target="/ppt/slideLayouts/slideLayout7.xml" Id="R9d2c902cf9714bc6" /><Relationship Type="http://schemas.openxmlformats.org/officeDocument/2006/relationships/slideLayout" Target="/ppt/slideLayouts/slideLayout8.xml" Id="R0a6f4478708945c2" /><Relationship Type="http://schemas.openxmlformats.org/officeDocument/2006/relationships/slideLayout" Target="/ppt/slideLayouts/slideLayout9.xml" Id="Rabaef8853b1a47a5" /><Relationship Type="http://schemas.openxmlformats.org/officeDocument/2006/relationships/slideLayout" Target="/ppt/slideLayouts/slideLayout10.xml" Id="R0c04aa61425943cb" /><Relationship Type="http://schemas.openxmlformats.org/officeDocument/2006/relationships/slideLayout" Target="/ppt/slideLayouts/slideLayout11.xml" Id="R3da22424baa74784" /><Relationship Type="http://schemas.openxmlformats.org/officeDocument/2006/relationships/slideLayout" Target="/ppt/slideLayouts/slideLayout12.xml" Id="R024b1c4b48404c5e" /><Relationship Type="http://schemas.openxmlformats.org/officeDocument/2006/relationships/slideLayout" Target="/ppt/slideLayouts/slideLayout13.xml" Id="R0805ad66b6034025" /><Relationship Type="http://schemas.openxmlformats.org/officeDocument/2006/relationships/slideLayout" Target="/ppt/slideLayouts/slideLayout14.xml" Id="R8a0a9a7495044d6f" /><Relationship Type="http://schemas.openxmlformats.org/officeDocument/2006/relationships/slideLayout" Target="/ppt/slideLayouts/slideLayout15.xml" Id="R4f2f729cc96e4bdb" /><Relationship Type="http://schemas.openxmlformats.org/officeDocument/2006/relationships/slideLayout" Target="/ppt/slideLayouts/slideLayout16.xml" Id="Rebe07090cfb5492b" /></Relationships>
</file>

<file path=ppt/slideMasters/slideMaster1.xml><?xml version="1.0" encoding="utf-8"?>
<p:sldMaster xmlns:p="http://schemas.openxmlformats.org/presentationml/2006/main">
  <p:cSld>
    <p:bg>
      <p:bgPr>
        <a:blipFill xmlns:a="http://schemas.openxmlformats.org/drawingml/2006/main">
          <a:blip xmlns:r="http://schemas.openxmlformats.org/officeDocument/2006/relationships" r:embed="R047f225ca6c540aa">
            <a:lum/>
          </a:blip>
          <a:stretch/>
        </a:blip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Title Placeholder 1">
            <a:extLst xmlns:a="http://schemas.openxmlformats.org/drawingml/2006/main">
              <a:ext uri="{FF2B5EF4-FFF2-40B4-BE49-F238E27FC236}">
                <a16:creationId xmlns:a16="http://schemas.microsoft.com/office/drawing/2014/main" id="{54DFF2E4-C89B-4E45-A621-07371A7BE679}"/>
              </a:ext>
            </a:extLst>
          </p:cNvPr>
          <p:cNvSpPr>
            <a:spLocks xmlns:a="http://schemas.openxmlformats.org/drawingml/2006/main" noGrp="1"/>
          </p:cNvSpPr>
          <p:nvPr>
            <p:ph type="title" idx="0"/>
          </p:nvPr>
        </p:nvSpPr>
        <p:spPr>
          <a:xfrm xmlns:a="http://schemas.openxmlformats.org/drawingml/2006/main">
            <a:off x="838200" y="365125"/>
            <a:ext cx="10515600" cy="1325563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91440" tIns="45720" rIns="91440" bIns="45720" anchor="ctr">
            <a:normAutofit/>
          </a:bodyPr>
          <a:lstStyle xmlns:a="http://schemas.openxmlformats.org/drawingml/2006/main"/>
          <a:p xmlns:a="http://schemas.openxmlformats.org/drawingml/2006/main">
            <a:pPr>
              <a:buNone/>
            </a:pPr>
            <a:r>
              <a:t>Clique para editar o título mestre</a:t>
            </a:r>
          </a:p>
        </p:txBody>
      </p:sp>
      <p:sp>
        <p:nvSpPr>
          <p:cNvPr id="3" name="Text Placeholder 2">
            <a:extLst xmlns:a="http://schemas.openxmlformats.org/drawingml/2006/main">
              <a:ext uri="{FF2B5EF4-FFF2-40B4-BE49-F238E27FC236}">
                <a16:creationId xmlns:a16="http://schemas.microsoft.com/office/drawing/2014/main" id="{4C57CE87-3640-4AA8-B7EF-B44B1889F208}"/>
              </a:ext>
            </a:extLst>
          </p:cNvPr>
          <p:cNvSpPr>
            <a:spLocks xmlns:a="http://schemas.openxmlformats.org/drawingml/2006/main" noGrp="1"/>
          </p:cNvSpPr>
          <p:nvPr>
            <p:ph type="body" idx="1"/>
          </p:nvPr>
        </p:nvSpPr>
        <p:spPr>
          <a:xfrm xmlns:a="http://schemas.openxmlformats.org/drawingml/2006/main">
            <a:off x="838200" y="1825625"/>
            <a:ext cx="10515600" cy="4351338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91440" tIns="45720" rIns="91440" bIns="45720">
            <a:normAutofit/>
          </a:bodyPr>
          <a:lstStyle xmlns:a="http://schemas.openxmlformats.org/drawingml/2006/main"/>
          <a:p xmlns:a="http://schemas.openxmlformats.org/drawingml/2006/main">
            <a:pPr>
              <a:buNone/>
            </a:pPr>
            <a:r>
              <a:t>Clique para editar o texto mestre</a:t>
            </a:r>
          </a:p>
          <a:p xmlns:a="http://schemas.openxmlformats.org/drawingml/2006/main">
            <a:pPr>
              <a:buNone/>
            </a:pPr>
            <a:r>
              <a:t>Segundo nível</a:t>
            </a:r>
          </a:p>
          <a:p xmlns:a="http://schemas.openxmlformats.org/drawingml/2006/main">
            <a:pPr>
              <a:buNone/>
            </a:pPr>
            <a:r>
              <a:t>Terceiro nível</a:t>
            </a:r>
          </a:p>
          <a:p xmlns:a="http://schemas.openxmlformats.org/drawingml/2006/main">
            <a:pPr>
              <a:buNone/>
            </a:pPr>
            <a:r>
              <a:t>Quarto nível</a:t>
            </a:r>
          </a:p>
          <a:p xmlns:a="http://schemas.openxmlformats.org/drawingml/2006/main">
            <a:pPr>
              <a:buNone/>
            </a:pPr>
            <a:r>
              <a:t>Quinto nível</a:t>
            </a:r>
          </a:p>
        </p:txBody>
      </p:sp>
      <p:sp>
        <p:nvSpPr>
          <p:cNvPr id="6" name="Slide Number Placeholder 5">
            <a:extLst xmlns:a="http://schemas.openxmlformats.org/drawingml/2006/main">
              <a:ext uri="{FF2B5EF4-FFF2-40B4-BE49-F238E27FC236}">
                <a16:creationId xmlns:a16="http://schemas.microsoft.com/office/drawing/2014/main" id="{C8FDC18E-254B-439C-A26C-07DCCDDF4A08}"/>
              </a:ext>
            </a:extLst>
          </p:cNvPr>
          <p:cNvSpPr>
            <a:spLocks xmlns:a="http://schemas.openxmlformats.org/drawingml/2006/main" noGrp="1"/>
          </p:cNvSpPr>
          <p:nvPr>
            <p:ph type="sldNum" idx="4"/>
          </p:nvPr>
        </p:nvSpPr>
        <p:spPr>
          <a:xfrm xmlns:a="http://schemas.openxmlformats.org/drawingml/2006/main">
            <a:off x="11506196" y="6485664"/>
            <a:ext cx="685804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91440" tIns="45720" rIns="91440" bIns="45720" anchor="ctr"/>
          <a:lstStyle xmlns:a="http://schemas.openxmlformats.org/drawingml/2006/main">
            <a:lvl1pPr algn="ctr">
              <a:buNone/>
              <a:defRPr sz="1000">
                <a:solidFill>
                  <a:schemeClr val="bg1"/>
                </a:solidFill>
              </a:defRPr>
            </a:lvl1pPr>
          </a:lstStyle>
          <a:p xmlns:a="http://schemas.openxmlformats.org/drawingml/2006/main">
            <a:pPr>
              <a:buNone/>
            </a:pPr>
            <a:fld id="{41DAFBFA-C652-4E4B-AC31-FEFC406FA02E}" type="slidenum">
              <a:t>‹nº›</a:t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6417a66147432f"/>
    <p:sldLayoutId xmlns:r="http://schemas.openxmlformats.org/officeDocument/2006/relationships" id="2147483650" r:id="R8d9ecd4185054a60"/>
    <p:sldLayoutId xmlns:r="http://schemas.openxmlformats.org/officeDocument/2006/relationships" id="2147483651" r:id="Rcc9abf2fbfa84559"/>
    <p:sldLayoutId xmlns:r="http://schemas.openxmlformats.org/officeDocument/2006/relationships" id="2147483652" r:id="Ra1cc8f908f4e4201"/>
    <p:sldLayoutId xmlns:r="http://schemas.openxmlformats.org/officeDocument/2006/relationships" id="2147483653" r:id="R23c730f3d3544cc0"/>
    <p:sldLayoutId xmlns:r="http://schemas.openxmlformats.org/officeDocument/2006/relationships" id="2147483654" r:id="Rdb934f96d1c64ab3"/>
    <p:sldLayoutId xmlns:r="http://schemas.openxmlformats.org/officeDocument/2006/relationships" id="2147483655" r:id="R9d2c902cf9714bc6"/>
    <p:sldLayoutId xmlns:r="http://schemas.openxmlformats.org/officeDocument/2006/relationships" id="2147483656" r:id="R0a6f4478708945c2"/>
    <p:sldLayoutId xmlns:r="http://schemas.openxmlformats.org/officeDocument/2006/relationships" id="2147483657" r:id="Rabaef8853b1a47a5"/>
    <p:sldLayoutId xmlns:r="http://schemas.openxmlformats.org/officeDocument/2006/relationships" id="2147483658" r:id="R0c04aa61425943cb"/>
    <p:sldLayoutId xmlns:r="http://schemas.openxmlformats.org/officeDocument/2006/relationships" id="2147483659" r:id="R3da22424baa74784"/>
    <p:sldLayoutId xmlns:r="http://schemas.openxmlformats.org/officeDocument/2006/relationships" id="2147483660" r:id="R024b1c4b48404c5e"/>
    <p:sldLayoutId xmlns:r="http://schemas.openxmlformats.org/officeDocument/2006/relationships" id="2147483661" r:id="R0805ad66b6034025"/>
    <p:sldLayoutId xmlns:r="http://schemas.openxmlformats.org/officeDocument/2006/relationships" id="2147483662" r:id="R8a0a9a7495044d6f"/>
    <p:sldLayoutId xmlns:r="http://schemas.openxmlformats.org/officeDocument/2006/relationships" id="2147483663" r:id="R4f2f729cc96e4bdb"/>
    <p:sldLayoutId xmlns:r="http://schemas.openxmlformats.org/officeDocument/2006/relationships" id="2147483664" r:id="Rebe07090cfb5492b"/>
  </p:sldLayoutIdLst>
  <p:hf hdr="0" ftr="0" dt="0"/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 b="0">
          <a:solidFill>
            <a:schemeClr val="tx1"/>
          </a:solidFill>
          <a:latin typeface="Bebas Neue"/>
          <a:ea typeface="Bebas Neue"/>
          <a:cs typeface="Bebas Neue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j-lt"/>
          <a:ea typeface="+mj-lt"/>
          <a:cs typeface="+mj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j-lt"/>
          <a:ea typeface="+mj-lt"/>
          <a:cs typeface="+mj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j-lt"/>
          <a:ea typeface="+mj-lt"/>
          <a:cs typeface="+mj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j-lt"/>
          <a:ea typeface="+mj-lt"/>
          <a:cs typeface="+mj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j-lt"/>
          <a:ea typeface="+mj-lt"/>
          <a:cs typeface="+mj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Masters/theme/theme2.xml><?xml version="1.0" encoding="utf-8"?>
<a:theme xmlns:a="http://schemas.openxmlformats.org/drawingml/2006/main" name="mopdelo elos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BAB1"/>
      </a:accent1>
      <a:accent2>
        <a:srgbClr val="85B7E2"/>
      </a:accent2>
      <a:accent3>
        <a:srgbClr val="D486A8"/>
      </a:accent3>
      <a:accent4>
        <a:srgbClr val="9795CD"/>
      </a:accent4>
      <a:accent5>
        <a:srgbClr val="44546A"/>
      </a:accent5>
      <a:accent6>
        <a:srgbClr val="3F3F3F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Custom 12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635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4c02385dd6a4ae4" /><Relationship Type="http://schemas.openxmlformats.org/officeDocument/2006/relationships/image" Target="/ppt/media/image2.png" Id="R3103162b2c454e51" /><Relationship Type="http://schemas.openxmlformats.org/officeDocument/2006/relationships/notesSlide" Target="/ppt/notesSlides/notesSlide1.xml" Id="R1da95b01eb6d4de5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7d7af9b8ee94997" /><Relationship Type="http://schemas.openxmlformats.org/officeDocument/2006/relationships/notesSlide" Target="/ppt/notesSlides/notesSlide10.xml" Id="Rc3112511e9a94263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c19f214623e408f" /><Relationship Type="http://schemas.openxmlformats.org/officeDocument/2006/relationships/notesSlide" Target="/ppt/notesSlides/notesSlide11.xml" Id="Rd0a4b538ad274877" /></Relationships>
</file>

<file path=ppt/slides/_rels/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48bf3a9358646d0" /><Relationship Type="http://schemas.openxmlformats.org/officeDocument/2006/relationships/notesSlide" Target="/ppt/notesSlides/notesSlide12.xml" Id="R6b0e075139cb48a3" /></Relationships>
</file>

<file path=ppt/slides/_rels/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60d750355d34aa1" /><Relationship Type="http://schemas.openxmlformats.org/officeDocument/2006/relationships/notesSlide" Target="/ppt/notesSlides/notesSlide13.xml" Id="R2f1bc9c4f4994a5b" /></Relationships>
</file>

<file path=ppt/slides/_rels/slide1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334056bb4184e71" /><Relationship Type="http://schemas.openxmlformats.org/officeDocument/2006/relationships/notesSlide" Target="/ppt/notesSlides/notesSlide14.xml" Id="Ra41eb9fc23654102" /></Relationships>
</file>

<file path=ppt/slides/_rels/slide1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037a27caf87425e" /><Relationship Type="http://schemas.openxmlformats.org/officeDocument/2006/relationships/notesSlide" Target="/ppt/notesSlides/notesSlide15.xml" Id="Rec3f8e66ef6a42f2" /></Relationships>
</file>

<file path=ppt/slides/_rels/slide1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f5064dad64d45e8" /><Relationship Type="http://schemas.openxmlformats.org/officeDocument/2006/relationships/notesSlide" Target="/ppt/notesSlides/notesSlide16.xml" Id="Ra0d0ecd1e05444ef" /></Relationships>
</file>

<file path=ppt/slides/_rels/slide17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360d199be374688" /><Relationship Type="http://schemas.openxmlformats.org/officeDocument/2006/relationships/notesSlide" Target="/ppt/notesSlides/notesSlide17.xml" Id="R529cdc7cb9c04f67" /></Relationships>
</file>

<file path=ppt/slides/_rels/slide18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a82ffa033c04681" /><Relationship Type="http://schemas.openxmlformats.org/officeDocument/2006/relationships/notesSlide" Target="/ppt/notesSlides/notesSlide18.xml" Id="R8062832954a34c94" /></Relationships>
</file>

<file path=ppt/slides/_rels/slide19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cc5b3c085454860" /><Relationship Type="http://schemas.openxmlformats.org/officeDocument/2006/relationships/notesSlide" Target="/ppt/notesSlides/notesSlide19.xml" Id="R266dff9c72c44c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c40f5525ac004092" /><Relationship Type="http://schemas.openxmlformats.org/officeDocument/2006/relationships/notesSlide" Target="/ppt/notesSlides/notesSlide2.xml" Id="R7442b7bf0e3540de" /></Relationships>
</file>

<file path=ppt/slides/_rels/slide20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f2455c620d04613" /><Relationship Type="http://schemas.openxmlformats.org/officeDocument/2006/relationships/notesSlide" Target="/ppt/notesSlides/notesSlide20.xml" Id="R43c0d3dca0dd4031" /></Relationships>
</file>

<file path=ppt/slides/_rels/slide2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3f61d83f9cf4ad6" /><Relationship Type="http://schemas.openxmlformats.org/officeDocument/2006/relationships/notesSlide" Target="/ppt/notesSlides/notesSlide21.xml" Id="Re5959fa0f9bc4631" /></Relationships>
</file>

<file path=ppt/slides/_rels/slide2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7eede2b514d444e" /><Relationship Type="http://schemas.openxmlformats.org/officeDocument/2006/relationships/notesSlide" Target="/ppt/notesSlides/notesSlide22.xml" Id="Ra88ec0d19db043f3" /></Relationships>
</file>

<file path=ppt/slides/_rels/slide2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b8dcb2e307c4b40" /><Relationship Type="http://schemas.openxmlformats.org/officeDocument/2006/relationships/notesSlide" Target="/ppt/notesSlides/notesSlide23.xml" Id="R9ed4f2c068cc4d8f" /></Relationships>
</file>

<file path=ppt/slides/_rels/slide2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c8595625a713470e" /><Relationship Type="http://schemas.openxmlformats.org/officeDocument/2006/relationships/notesSlide" Target="/ppt/notesSlides/notesSlide24.xml" Id="R95d2c7be5b864d2a" /></Relationships>
</file>

<file path=ppt/slides/_rels/slide2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5622bec52264236" /><Relationship Type="http://schemas.openxmlformats.org/officeDocument/2006/relationships/notesSlide" Target="/ppt/notesSlides/notesSlide25.xml" Id="R86f09ab526c444f0" /></Relationships>
</file>

<file path=ppt/slides/_rels/slide2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12d8621ff674a2e" /><Relationship Type="http://schemas.openxmlformats.org/officeDocument/2006/relationships/notesSlide" Target="/ppt/notesSlides/notesSlide26.xml" Id="Rc2b83e706eb94fd1" /></Relationships>
</file>

<file path=ppt/slides/_rels/slide27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6aaaf422aef24ae1" /><Relationship Type="http://schemas.openxmlformats.org/officeDocument/2006/relationships/notesSlide" Target="/ppt/notesSlides/notesSlide27.xml" Id="Rb50666d9522c480d" /></Relationships>
</file>

<file path=ppt/slides/_rels/slide28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f3eb124a405469d" /><Relationship Type="http://schemas.openxmlformats.org/officeDocument/2006/relationships/notesSlide" Target="/ppt/notesSlides/notesSlide28.xml" Id="R229f798a0fd349d1" /></Relationships>
</file>

<file path=ppt/slides/_rels/slide29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b2406d564a54b07" /><Relationship Type="http://schemas.openxmlformats.org/officeDocument/2006/relationships/notesSlide" Target="/ppt/notesSlides/notesSlide29.xml" Id="R9d2110f468634d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91ca7ad60c74cba" /><Relationship Type="http://schemas.openxmlformats.org/officeDocument/2006/relationships/notesSlide" Target="/ppt/notesSlides/notesSlide3.xml" Id="Rc6748a8be2d54e35" /></Relationships>
</file>

<file path=ppt/slides/_rels/slide30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51da3ac22b04ae6" /><Relationship Type="http://schemas.openxmlformats.org/officeDocument/2006/relationships/notesSlide" Target="/ppt/notesSlides/notesSlide30.xml" Id="R0f40d42fb3f64b98" /></Relationships>
</file>

<file path=ppt/slides/_rels/slide3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8e6b1e6b4c74043" /><Relationship Type="http://schemas.openxmlformats.org/officeDocument/2006/relationships/notesSlide" Target="/ppt/notesSlides/notesSlide31.xml" Id="R10cb3fdab4a8430f" /></Relationships>
</file>

<file path=ppt/slides/_rels/slide3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83d1a450124a08" /><Relationship Type="http://schemas.openxmlformats.org/officeDocument/2006/relationships/notesSlide" Target="/ppt/notesSlides/notesSlide32.xml" Id="Rc9de61378c434eeb" /></Relationships>
</file>

<file path=ppt/slides/_rels/slide3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9970e867e5245e8" /><Relationship Type="http://schemas.openxmlformats.org/officeDocument/2006/relationships/notesSlide" Target="/ppt/notesSlides/notesSlide33.xml" Id="Rf4459b8d407246b3" /></Relationships>
</file>

<file path=ppt/slides/_rels/slide3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ebd450c846641ed" /><Relationship Type="http://schemas.openxmlformats.org/officeDocument/2006/relationships/notesSlide" Target="/ppt/notesSlides/notesSlide34.xml" Id="R0336c3db399d45aa" /></Relationships>
</file>

<file path=ppt/slides/_rels/slide3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1fc0cd4fca648fb" /><Relationship Type="http://schemas.openxmlformats.org/officeDocument/2006/relationships/notesSlide" Target="/ppt/notesSlides/notesSlide35.xml" Id="Rc490f5256cb042d9" /></Relationships>
</file>

<file path=ppt/slides/_rels/slide3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1f61412f3c449d3" /><Relationship Type="http://schemas.openxmlformats.org/officeDocument/2006/relationships/notesSlide" Target="/ppt/notesSlides/notesSlide36.xml" Id="Rf4f66aea79af4915" /></Relationships>
</file>

<file path=ppt/slides/_rels/slide37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834b0db755743d8" /><Relationship Type="http://schemas.openxmlformats.org/officeDocument/2006/relationships/notesSlide" Target="/ppt/notesSlides/notesSlide37.xml" Id="R81959fd392744030" /></Relationships>
</file>

<file path=ppt/slides/_rels/slide38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c30e8676c4c42f5" /><Relationship Type="http://schemas.openxmlformats.org/officeDocument/2006/relationships/notesSlide" Target="/ppt/notesSlides/notesSlide38.xml" Id="Rdfb119b2c48b4715" /></Relationships>
</file>

<file path=ppt/slides/_rels/slide39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f13651cf2a745e1" /><Relationship Type="http://schemas.openxmlformats.org/officeDocument/2006/relationships/chart" Target="/ppt/slides/charts/chart1.xml" Id="R256e0e7708e741af" /><Relationship Type="http://schemas.openxmlformats.org/officeDocument/2006/relationships/notesSlide" Target="/ppt/notesSlides/notesSlide39.xml" Id="R152b65bb4ad446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e57e3e02b8d421e" /><Relationship Type="http://schemas.openxmlformats.org/officeDocument/2006/relationships/notesSlide" Target="/ppt/notesSlides/notesSlide4.xml" Id="Ra01c058ab9fd4492" /></Relationships>
</file>

<file path=ppt/slides/_rels/slide40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b35b3a850a44604" /><Relationship Type="http://schemas.openxmlformats.org/officeDocument/2006/relationships/chart" Target="/ppt/slides/charts/chart2.xml" Id="Rfe424568943a4205" /><Relationship Type="http://schemas.openxmlformats.org/officeDocument/2006/relationships/notesSlide" Target="/ppt/notesSlides/notesSlide40.xml" Id="Re44d216462ce4402" /></Relationships>
</file>

<file path=ppt/slides/_rels/slide4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23b354014434f96" /><Relationship Type="http://schemas.openxmlformats.org/officeDocument/2006/relationships/notesSlide" Target="/ppt/notesSlides/notesSlide41.xml" Id="Reac0eadb9aa04412" /></Relationships>
</file>

<file path=ppt/slides/_rels/slide4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159657749804784" /><Relationship Type="http://schemas.openxmlformats.org/officeDocument/2006/relationships/notesSlide" Target="/ppt/notesSlides/notesSlide42.xml" Id="R2c516008921f4a16" /></Relationships>
</file>

<file path=ppt/slides/_rels/slide4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cccc5c2534b44fd1" /><Relationship Type="http://schemas.openxmlformats.org/officeDocument/2006/relationships/notesSlide" Target="/ppt/notesSlides/notesSlide43.xml" Id="R43b63afbd0c54c7f" /></Relationships>
</file>

<file path=ppt/slides/_rels/slide4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69f2b504c2442af" /><Relationship Type="http://schemas.openxmlformats.org/officeDocument/2006/relationships/notesSlide" Target="/ppt/notesSlides/notesSlide44.xml" Id="R15269741243040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ccb2af760521414f" /><Relationship Type="http://schemas.openxmlformats.org/officeDocument/2006/relationships/notesSlide" Target="/ppt/notesSlides/notesSlide5.xml" Id="R305bf26047e544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c2140a85e2f4a0b" /><Relationship Type="http://schemas.openxmlformats.org/officeDocument/2006/relationships/notesSlide" Target="/ppt/notesSlides/notesSlide6.xml" Id="Ra9c1a2f08dda46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6d74acba4b14d0d" /><Relationship Type="http://schemas.openxmlformats.org/officeDocument/2006/relationships/notesSlide" Target="/ppt/notesSlides/notesSlide7.xml" Id="R9be10f87455b47c4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21f20ada5264a15" /><Relationship Type="http://schemas.openxmlformats.org/officeDocument/2006/relationships/notesSlide" Target="/ppt/notesSlides/notesSlide8.xml" Id="Rd6d44afdb7284105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78a20d7f2fd4c4b" /><Relationship Type="http://schemas.openxmlformats.org/officeDocument/2006/relationships/notesSlide" Target="/ppt/notesSlides/notesSlide9.xml" Id="R32494ed3d52c465b" /></Relationships>
</file>

<file path=ppt/slides/charts/chart1.xml><?xml version="1.0" encoding="utf-8"?>
<c:chartSpace xmlns:c="http://schemas.openxmlformats.org/drawingml/2006/chart">
  <c:lang val="en-US"/>
  <c:chart>
    <c:title>
      <c:tx>
        <c:rich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sz="1400" b="1">
                <a:solidFill>
                  <a:srgbClr val="07513A"/>
                </a:solidFill>
              </a:rPr>
              <a:t>Case A — valores informados por fonte (R$ milhões)</a:t>
            </a:r>
          </a:p>
        </c:rich>
      </c:tx>
      <c:txPr>
        <a:bodyPr xmlns:a="http://schemas.openxmlformats.org/drawingml/2006/main" anchorCtr="1"/>
        <a:lstStyle xmlns:a="http://schemas.openxmlformats.org/drawingml/2006/main"/>
        <a:p xmlns:a="http://schemas.openxmlformats.org/drawingml/2006/main">
          <a:pPr>
            <a:defRPr sz="1400" b="1">
              <a:solidFill>
                <a:srgbClr val="07513A"/>
              </a:solidFill>
            </a:defRPr>
          </a:pPr>
        </a:p>
      </c:txPr>
    </c:title>
    <c:plotArea>
      <c:barChart>
        <c:barDir val="bar"/>
        <c:grouping val="clustered"/>
        <c:varyColors val="0"/>
        <c:ser>
          <c:idx val="0"/>
          <c:order val="0"/>
          <c:tx>
            <c:v>Valor</c:v>
          </c:tx>
          <c:spPr>
            <a:solidFill xmlns:a="http://schemas.openxmlformats.org/drawingml/2006/main">
              <a:srgbClr val="38A85B"/>
            </a:solidFill>
          </c:spPr>
          <c:cat>
            <c:strLit>
              <c:ptCount val="4"/>
              <c:pt idx="0">
                <c:v>Folha</c:v>
              </c:pt>
              <c:pt idx="1">
                <c:v>Guias</c:v>
              </c:pt>
              <c:pt idx="2">
                <c:v>Raz.</c:v>
              </c:pt>
              <c:pt idx="3">
                <c:v>Banco</c:v>
              </c:pt>
            </c:strLit>
          </c:cat>
          <c:val>
            <c:numLit>
              <c:formatCode>0.00</c:formatCode>
              <c:ptCount val="4"/>
              <c:pt idx="0">
                <c:v>4.2</c:v>
              </c:pt>
              <c:pt idx="1">
                <c:v>4</c:v>
              </c:pt>
              <c:pt idx="2">
                <c:v>3.9</c:v>
              </c:pt>
              <c:pt idx="3">
                <c:v>3.82</c:v>
              </c:pt>
            </c:numLit>
          </c:val>
        </c:ser>
        <c:dLbls>
          <c:txPr>
            <a:bodyPr xmlns:a="http://schemas.openxmlformats.org/drawingml/2006/main" anchorCtr="1"/>
            <a:lstStyle xmlns:a="http://schemas.openxmlformats.org/drawingml/2006/main"/>
            <a:p xmlns:a="http://schemas.openxmlformats.org/drawingml/2006/main">
              <a:pPr>
                <a:defRPr sz="975" b="1">
                  <a:solidFill>
                    <a:srgbClr val="202020"/>
                  </a:solidFill>
                </a:defRPr>
              </a:pPr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48"/>
        <c:axId val="48650112"/>
        <c:axId val="48672768"/>
      </c:barChart>
      <c:catAx>
        <c:axId val="48650112"/>
        <c:scaling>
          <c:orientation val="minMax"/>
        </c:scaling>
        <c:delete val="0"/>
        <c:axPos val="l"/>
        <c:majorGridlines>
          <c:spPr>
            <a:ln xmlns:a="http://schemas.openxmlformats.org/drawingml/2006/main" w="9525">
              <a:solidFill>
                <a:srgbClr val="D6E3DA"/>
              </a:solidFill>
              <a:prstDash val="solid"/>
            </a:ln>
          </c:spPr>
        </c:majorGridlines>
        <c:numFmt formatCode="0.00"/>
        <c:majorTickMark val="none"/>
        <c:minorTickMark val="none"/>
        <c:spPr>
          <a:ln xmlns:a="http://schemas.openxmlformats.org/drawingml/2006/main" w="9525">
            <a:solidFill>
              <a:srgbClr val="D4D4D4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975">
                <a:solidFill>
                  <a:srgbClr val="5D6A64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</c:scaling>
        <c:delete val="0"/>
        <c:axPos val="b"/>
        <c:numFmt formatCode="General"/>
        <c:majorTickMark val="none"/>
        <c:minorTickMark val="none"/>
        <c:tickLblPos val="nextTo"/>
        <c:spPr>
          <a:ln xmlns:a="http://schemas.openxmlformats.org/drawingml/2006/main" w="0">
            <a:solidFill>
              <a:srgbClr val="FFFFFF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100">
                <a:solidFill>
                  <a:srgbClr val="FFFFFF"/>
                </a:solidFill>
              </a:defRPr>
            </a:pPr>
          </a:p>
        </c:txPr>
        <c:crossAx val="48650112"/>
        <c:crossBetween val="between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plotVisOnly val="1"/>
  </c:chart>
  <c:spPr>
    <a:solidFill xmlns:a="http://schemas.openxmlformats.org/drawingml/2006/main">
      <a:srgbClr val="FFFFFF"/>
    </a:solidFill>
    <a:ln xmlns:a="http://schemas.openxmlformats.org/drawingml/2006/main" w="9525">
      <a:solidFill>
        <a:srgbClr val="D6E3DA"/>
      </a:solidFill>
      <a:prstDash val="solid"/>
    </a:ln>
  </c:spPr>
</c:chartSpace>
</file>

<file path=ppt/slides/charts/chart2.xml><?xml version="1.0" encoding="utf-8"?>
<c:chartSpace xmlns:c="http://schemas.openxmlformats.org/drawingml/2006/chart">
  <c:lang val="en-US"/>
  <c:chart>
    <c:title>
      <c:tx>
        <c:rich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sz="1400" b="1">
                <a:solidFill>
                  <a:srgbClr val="07513A"/>
                </a:solidFill>
              </a:rPr>
              <a:t>Case B — provisão por fonte (R$ milhões)</a:t>
            </a:r>
          </a:p>
        </c:rich>
      </c:tx>
      <c:txPr>
        <a:bodyPr xmlns:a="http://schemas.openxmlformats.org/drawingml/2006/main" anchorCtr="1"/>
        <a:lstStyle xmlns:a="http://schemas.openxmlformats.org/drawingml/2006/main"/>
        <a:p xmlns:a="http://schemas.openxmlformats.org/drawingml/2006/main">
          <a:pPr>
            <a:defRPr sz="1400" b="1">
              <a:solidFill>
                <a:srgbClr val="07513A"/>
              </a:solidFill>
            </a:defRPr>
          </a:pPr>
        </a:p>
      </c:txPr>
    </c:title>
    <c:plotArea>
      <c:barChart>
        <c:barDir val="bar"/>
        <c:grouping val="clustered"/>
        <c:varyColors val="0"/>
        <c:ser>
          <c:idx val="0"/>
          <c:order val="0"/>
          <c:tx>
            <c:v>Valor</c:v>
          </c:tx>
          <c:spPr>
            <a:solidFill xmlns:a="http://schemas.openxmlformats.org/drawingml/2006/main">
              <a:srgbClr val="38A85B"/>
            </a:solidFill>
          </c:spPr>
          <c:cat>
            <c:strLit>
              <c:ptCount val="3"/>
              <c:pt idx="0">
                <c:v>Avaliação</c:v>
              </c:pt>
              <c:pt idx="1">
                <c:v>BP do RPPS</c:v>
              </c:pt>
              <c:pt idx="2">
                <c:v>Consolidado</c:v>
              </c:pt>
            </c:strLit>
          </c:cat>
          <c:val>
            <c:numLit>
              <c:formatCode>0</c:formatCode>
              <c:ptCount val="3"/>
              <c:pt idx="0">
                <c:v>680</c:v>
              </c:pt>
              <c:pt idx="1">
                <c:v>642</c:v>
              </c:pt>
              <c:pt idx="2">
                <c:v>617</c:v>
              </c:pt>
            </c:numLit>
          </c:val>
        </c:ser>
        <c:dLbls>
          <c:txPr>
            <a:bodyPr xmlns:a="http://schemas.openxmlformats.org/drawingml/2006/main" anchorCtr="1"/>
            <a:lstStyle xmlns:a="http://schemas.openxmlformats.org/drawingml/2006/main"/>
            <a:p xmlns:a="http://schemas.openxmlformats.org/drawingml/2006/main">
              <a:pPr>
                <a:defRPr sz="975" b="1">
                  <a:solidFill>
                    <a:srgbClr val="202020"/>
                  </a:solidFill>
                </a:defRPr>
              </a:pPr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48"/>
        <c:axId val="48650112"/>
        <c:axId val="48672768"/>
      </c:barChart>
      <c:catAx>
        <c:axId val="48650112"/>
        <c:scaling>
          <c:orientation val="minMax"/>
        </c:scaling>
        <c:delete val="0"/>
        <c:axPos val="l"/>
        <c:majorGridlines>
          <c:spPr>
            <a:ln xmlns:a="http://schemas.openxmlformats.org/drawingml/2006/main" w="9525">
              <a:solidFill>
                <a:srgbClr val="D6E3DA"/>
              </a:solidFill>
              <a:prstDash val="solid"/>
            </a:ln>
          </c:spPr>
        </c:majorGridlines>
        <c:numFmt formatCode="0"/>
        <c:majorTickMark val="none"/>
        <c:minorTickMark val="none"/>
        <c:spPr>
          <a:ln xmlns:a="http://schemas.openxmlformats.org/drawingml/2006/main" w="9525">
            <a:solidFill>
              <a:srgbClr val="D4D4D4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975">
                <a:solidFill>
                  <a:srgbClr val="5D6A64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9525">
            <a:solidFill>
              <a:srgbClr val="D6E3DA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900">
                <a:solidFill>
                  <a:srgbClr val="202020"/>
                </a:solidFill>
              </a:defRPr>
            </a:pPr>
          </a:p>
        </c:txPr>
        <c:crossAx val="48650112"/>
        <c:crossBetween val="between"/>
      </c:valAx>
      <c:spPr>
        <a:solidFill xmlns:a="http://schemas.openxmlformats.org/drawingml/2006/main">
          <a:srgbClr val="FFFFFF"/>
        </a:solidFill>
        <a:ln xmlns:a="http://schemas.openxmlformats.org/drawingml/2006/main" w="0">
          <a:solidFill>
            <a:srgbClr val="FFFFFF"/>
          </a:solidFill>
          <a:prstDash val="solid"/>
        </a:ln>
      </c:spPr>
    </c:plotArea>
    <c:plotVisOnly val="1"/>
  </c:chart>
  <c:spPr>
    <a:solidFill xmlns:a="http://schemas.openxmlformats.org/drawingml/2006/main">
      <a:srgbClr val="FFFFFF"/>
    </a:solidFill>
    <a:ln xmlns:a="http://schemas.openxmlformats.org/drawingml/2006/main" w="9525">
      <a:solidFill>
        <a:srgbClr val="D6E3DA"/>
      </a:solidFill>
      <a:prstDash val="solid"/>
    </a:ln>
  </c:spPr>
</c:chartSpace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Slide Number Placeholder 3">
            <a:extLst xmlns:a="http://schemas.openxmlformats.org/drawingml/2006/main">
              <a:ext uri="{FF2B5EF4-FFF2-40B4-BE49-F238E27FC236}">
                <a16:creationId xmlns:a16="http://schemas.microsoft.com/office/drawing/2014/main" id="{AAC186C6-DC11-454A-B9E3-D466F3987C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93500" y="6492875"/>
            <a:ext cx="698500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anchor="ctr"/>
          <a:lstStyle xmlns:a="http://schemas.openxmlformats.org/drawingml/2006/main">
            <a:lvl1pPr marL="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algn="ctr">
              <a:buNone/>
            </a:pPr>
            <a:r>
              <a:rPr sz="110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2" name="CaixaDeTexto 1">
            <a:extLst xmlns:a="http://schemas.openxmlformats.org/drawingml/2006/main">
              <a:ext uri="{FF2B5EF4-FFF2-40B4-BE49-F238E27FC236}">
                <a16:creationId xmlns:a16="http://schemas.microsoft.com/office/drawing/2014/main" id="{03A2BF6B-90B3-D5FB-CC1A-8E6848CBD8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1444" y="1628800"/>
            <a:ext cx="10693188" cy="2554545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ctr">
            <a:noAutofit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2200" b="1">
                <a:solidFill>
                  <a:srgbClr val="6FAE3F"/>
                </a:solidFill>
              </a:defRPr>
            </a:pPr>
            <a:r>
              <a:rPr sz="2200" b="1">
                <a:solidFill>
                  <a:srgbClr val="6FAE3F"/>
                </a:solidFill>
                <a:latin typeface="Aharoni"/>
                <a:ea typeface="Aharoni"/>
                <a:cs typeface="Aharoni"/>
              </a:rPr>
              <a:t>MÓDULO 1</a:t>
            </a:r>
          </a:p>
          <a:p xmlns:a="http://schemas.openxmlformats.org/drawingml/2006/main">
            <a:pPr algn="ctr">
              <a:lnSpc>
                <a:spcPct val="150000"/>
              </a:lnSpc>
              <a:buNone/>
              <a:defRPr sz="2200" b="1">
                <a:solidFill>
                  <a:srgbClr val="6FAE3F"/>
                </a:solidFill>
              </a:defRPr>
            </a:pPr>
            <a:r>
              <a:rPr sz="2200" b="1">
                <a:solidFill>
                  <a:srgbClr val="6FAE3F"/>
                </a:solidFill>
              </a:rPr>
              <a:t>CONTABILIDADE E AUDITORIA DE RPPS</a:t>
            </a:r>
          </a:p>
          <a:p xmlns:a="http://schemas.openxmlformats.org/drawingml/2006/main">
            <a:pPr algn="ctr">
              <a:lnSpc>
                <a:spcPct val="150000"/>
              </a:lnSpc>
              <a:buNone/>
              <a:defRPr sz="2200" b="1">
                <a:solidFill>
                  <a:srgbClr val="6FAE3F"/>
                </a:solidFill>
              </a:defRPr>
            </a:pPr>
            <a:r>
              <a:rPr sz="2200" b="1">
                <a:solidFill>
                  <a:srgbClr val="6FAE3F"/>
                </a:solidFill>
              </a:rPr>
              <a:t>20 DE AGOSTO DE 2026</a:t>
            </a:r>
          </a:p>
        </p:txBody>
      </p:sp>
      <p:pic>
        <p:nvPicPr>
          <p:cNvPr id="22" name="Imagem 2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3103162b2c454e51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6888088" y="188640"/>
            <a:ext cx="2857500" cy="771525"/>
          </a:xfrm>
          <a:prstGeom xmlns:a="http://schemas.openxmlformats.org/drawingml/2006/main"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3150952"/>
      </p:ext>
    </p:extLst>
  </p:cSld>
</p:sld>
</file>

<file path=ppt/slides/slide10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Slide Number Placeholder 3">
            <a:extLst xmlns:a="http://schemas.openxmlformats.org/drawingml/2006/main">
              <a:ext uri="{FF2B5EF4-FFF2-40B4-BE49-F238E27FC236}">
                <a16:creationId xmlns:a16="http://schemas.microsoft.com/office/drawing/2014/main" id="{BB8C4EC3-91CF-15A7-B24F-D0BBB7AED1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93500" y="6492875"/>
            <a:ext cx="698500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anchor="ctr"/>
          <a:lstStyle xmlns:a="http://schemas.openxmlformats.org/drawingml/2006/main">
            <a:lvl1pPr marL="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algn="ctr">
              <a:buNone/>
            </a:pPr>
            <a:r>
              <a:rPr sz="1100">
                <a:solidFill>
                  <a:schemeClr val="bg1"/>
                </a:solidFill>
              </a:rPr>
              <a:t>10</a:t>
            </a:r>
          </a:p>
        </p:txBody>
      </p:sp>
      <p:sp>
        <p:nvSpPr>
          <p:cNvPr id="19" name="course-slide-title">
            <a:extLst xmlns:a="http://schemas.openxmlformats.org/drawingml/2006/main">
              <a:ext uri="{FF2B5EF4-FFF2-40B4-BE49-F238E27FC236}">
                <a16:creationId xmlns:a16="http://schemas.microsoft.com/office/drawing/2014/main" id="{939EB2A8-11E5-44D2-9491-140D8E2B6B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781050"/>
            <a:ext cx="106680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0000"/>
              </a:lnSpc>
              <a:buNone/>
              <a:def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defRPr>
            </a:pPr>
            <a:r>
              <a: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rPr>
              <a:t>Contribuições: do fato gerador ao ingresso no RPPS</a:t>
            </a:r>
          </a:p>
        </p:txBody>
      </p:sp>
      <p:sp>
        <p:nvSpPr>
          <p:cNvPr id="20" name="course-slide-body">
            <a:extLst xmlns:a="http://schemas.openxmlformats.org/drawingml/2006/main">
              <a:ext uri="{FF2B5EF4-FFF2-40B4-BE49-F238E27FC236}">
                <a16:creationId xmlns:a16="http://schemas.microsoft.com/office/drawing/2014/main" id="{76DBDDEA-CDCA-4294-AC82-173570F004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476375"/>
            <a:ext cx="10572750" cy="95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400" b="0">
                <a:solidFill>
                  <a:srgbClr val="111111"/>
                </a:solidFill>
              </a:defRPr>
            </a:pPr>
            <a:r>
              <a:rPr sz="1400" b="0">
                <a:solidFill>
                  <a:srgbClr val="111111"/>
                </a:solidFill>
              </a:rPr>
              <a:t/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C8A8A80E-8BCD-4A36-A398-273A02A444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39390" y="2981325"/>
            <a:ext cx="323850" cy="228600"/>
          </a:xfrm>
          <a:prstGeom xmlns:a="http://schemas.openxmlformats.org/drawingml/2006/main" prst="rightArrow">
            <a:avLst/>
          </a:prstGeom>
          <a:solidFill xmlns:a="http://schemas.openxmlformats.org/drawingml/2006/main">
            <a:srgbClr val="D6A72D"/>
          </a:solidFill>
          <a:ln xmlns:a="http://schemas.openxmlformats.org/drawingml/2006/main" w="0">
            <a:solidFill>
              <a:srgbClr val="D6A72D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24A4F782-BB0C-4726-AD54-4F5A3B9105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59655" y="2981325"/>
            <a:ext cx="323850" cy="228600"/>
          </a:xfrm>
          <a:prstGeom xmlns:a="http://schemas.openxmlformats.org/drawingml/2006/main" prst="rightArrow">
            <a:avLst/>
          </a:prstGeom>
          <a:solidFill xmlns:a="http://schemas.openxmlformats.org/drawingml/2006/main">
            <a:srgbClr val="D6A72D"/>
          </a:solidFill>
          <a:ln xmlns:a="http://schemas.openxmlformats.org/drawingml/2006/main" w="0">
            <a:solidFill>
              <a:srgbClr val="D6A72D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A43B2A26-0F2C-42D5-B78E-103D3F4FDB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79920" y="2981325"/>
            <a:ext cx="323850" cy="228600"/>
          </a:xfrm>
          <a:prstGeom xmlns:a="http://schemas.openxmlformats.org/drawingml/2006/main" prst="rightArrow">
            <a:avLst/>
          </a:prstGeom>
          <a:solidFill xmlns:a="http://schemas.openxmlformats.org/drawingml/2006/main">
            <a:srgbClr val="D6A72D"/>
          </a:solidFill>
          <a:ln xmlns:a="http://schemas.openxmlformats.org/drawingml/2006/main" w="0">
            <a:solidFill>
              <a:srgbClr val="D6A72D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E2E73078-FC55-4091-9EC0-A6BD13ABBC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00185" y="2981325"/>
            <a:ext cx="323850" cy="228600"/>
          </a:xfrm>
          <a:prstGeom xmlns:a="http://schemas.openxmlformats.org/drawingml/2006/main" prst="rightArrow">
            <a:avLst/>
          </a:prstGeom>
          <a:solidFill xmlns:a="http://schemas.openxmlformats.org/drawingml/2006/main">
            <a:srgbClr val="D6A72D"/>
          </a:solidFill>
          <a:ln xmlns:a="http://schemas.openxmlformats.org/drawingml/2006/main" w="0">
            <a:solidFill>
              <a:srgbClr val="D6A72D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FED6757C-44FC-4FF8-B888-4C633B2060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190750"/>
            <a:ext cx="1948815" cy="1809750"/>
          </a:xfrm>
          <a:prstGeom xmlns:a="http://schemas.openxmlformats.org/drawingml/2006/main" prst="roundRect">
            <a:avLst>
              <a:gd name="adj" fmla="val 7368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6E3D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  <p:txBody>
          <a:bodyPr xmlns:a="http://schemas.openxmlformats.org/drawingml/2006/main" lIns="95250" tIns="114300" rIns="95250" bIns="11430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FOLHA</a:t>
            </a:r>
          </a:p>
          <a:p xmlns:a="http://schemas.openxmlformats.org/drawingml/2006/main"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base + alíquota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23524A29-60FE-4DA1-9A37-B51430F949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01315" y="2190750"/>
            <a:ext cx="1948815" cy="1809750"/>
          </a:xfrm>
          <a:prstGeom xmlns:a="http://schemas.openxmlformats.org/drawingml/2006/main" prst="roundRect">
            <a:avLst>
              <a:gd name="adj" fmla="val 7368"/>
            </a:avLst>
          </a:prstGeom>
          <a:solidFill xmlns:a="http://schemas.openxmlformats.org/drawingml/2006/main">
            <a:srgbClr val="EAF5EE"/>
          </a:solidFill>
          <a:ln xmlns:a="http://schemas.openxmlformats.org/drawingml/2006/main" w="9525">
            <a:solidFill>
              <a:srgbClr val="D6E3D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  <p:txBody>
          <a:bodyPr xmlns:a="http://schemas.openxmlformats.org/drawingml/2006/main" lIns="95250" tIns="114300" rIns="95250" bIns="11430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ENTE</a:t>
            </a:r>
          </a:p>
          <a:p xmlns:a="http://schemas.openxmlformats.org/drawingml/2006/main"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obrigação patronal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56744B46-E93F-44F9-9839-40E4C991D0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021580" y="2190750"/>
            <a:ext cx="1948815" cy="1809750"/>
          </a:xfrm>
          <a:prstGeom xmlns:a="http://schemas.openxmlformats.org/drawingml/2006/main" prst="roundRect">
            <a:avLst>
              <a:gd name="adj" fmla="val 7368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6E3D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  <p:txBody>
          <a:bodyPr xmlns:a="http://schemas.openxmlformats.org/drawingml/2006/main" lIns="95250" tIns="114300" rIns="95250" bIns="11430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RETENÇÃO</a:t>
            </a:r>
          </a:p>
          <a:p xmlns:a="http://schemas.openxmlformats.org/drawingml/2006/main"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segurado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2219BA24-F894-4866-9F59-0ECD53C06A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41845" y="2190750"/>
            <a:ext cx="1948815" cy="1809750"/>
          </a:xfrm>
          <a:prstGeom xmlns:a="http://schemas.openxmlformats.org/drawingml/2006/main" prst="roundRect">
            <a:avLst>
              <a:gd name="adj" fmla="val 7368"/>
            </a:avLst>
          </a:prstGeom>
          <a:solidFill xmlns:a="http://schemas.openxmlformats.org/drawingml/2006/main">
            <a:srgbClr val="EAF5EE"/>
          </a:solidFill>
          <a:ln xmlns:a="http://schemas.openxmlformats.org/drawingml/2006/main" w="9525">
            <a:solidFill>
              <a:srgbClr val="D6E3D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  <p:txBody>
          <a:bodyPr xmlns:a="http://schemas.openxmlformats.org/drawingml/2006/main" lIns="95250" tIns="114300" rIns="95250" bIns="11430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REPASSE</a:t>
            </a:r>
          </a:p>
          <a:p xmlns:a="http://schemas.openxmlformats.org/drawingml/2006/main"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banco + guia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74979E91-20A1-4BF1-B565-CDF793B4C2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62110" y="2190750"/>
            <a:ext cx="1948815" cy="1809750"/>
          </a:xfrm>
          <a:prstGeom xmlns:a="http://schemas.openxmlformats.org/drawingml/2006/main" prst="roundRect">
            <a:avLst>
              <a:gd name="adj" fmla="val 7368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6A72D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  <p:txBody>
          <a:bodyPr xmlns:a="http://schemas.openxmlformats.org/drawingml/2006/main" lIns="95250" tIns="114300" rIns="95250" bIns="11430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RPPS</a:t>
            </a:r>
          </a:p>
          <a:p xmlns:a="http://schemas.openxmlformats.org/drawingml/2006/main"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direito + receita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36ADAA47-2204-4DCF-B184-6AD1F2778C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38250" y="1524000"/>
            <a:ext cx="9525000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ctr">
            <a:normAutofit fontScale="84962"/>
          </a:bodyPr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Trilha mínima: competência → obrigação/retenção → empenho patronal → pagamento/repasse → arrecadação e baixa do direito no RPPS.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BB9BD06D-CA07-486A-8DA1-FC7EF6F873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5972175"/>
            <a:ext cx="105727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rPr>
              <a:t>Fonte: STN — MCASP 11ª edição, Parte III, item 4.2, pp. 449–452.</a:t>
            </a:r>
          </a:p>
        </p:txBody>
      </p:sp>
    </p:spTree>
    <p:extLst>
      <p:ext uri="{BB962C8B-B14F-4D97-AF65-F5344CB8AC3E}">
        <p14:creationId xmlns:p14="http://schemas.microsoft.com/office/powerpoint/2010/main" val="319446050"/>
      </p:ext>
    </p:extLst>
  </p:cSld>
</p:sld>
</file>

<file path=ppt/slides/slide1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Slide Number Placeholder 3">
            <a:extLst xmlns:a="http://schemas.openxmlformats.org/drawingml/2006/main">
              <a:ext uri="{FF2B5EF4-FFF2-40B4-BE49-F238E27FC236}">
                <a16:creationId xmlns:a16="http://schemas.microsoft.com/office/drawing/2014/main" id="{BB8C4EC3-91CF-15A7-B24F-D0BBB7AED1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93500" y="6492875"/>
            <a:ext cx="698500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anchor="ctr"/>
          <a:lstStyle xmlns:a="http://schemas.openxmlformats.org/drawingml/2006/main">
            <a:lvl1pPr marL="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algn="ctr">
              <a:buNone/>
            </a:pPr>
            <a:r>
              <a:rPr sz="1100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19" name="course-slide-title">
            <a:extLst xmlns:a="http://schemas.openxmlformats.org/drawingml/2006/main">
              <a:ext uri="{FF2B5EF4-FFF2-40B4-BE49-F238E27FC236}">
                <a16:creationId xmlns:a16="http://schemas.microsoft.com/office/drawing/2014/main" id="{E065E27F-3689-41A0-A5F0-7B44B8FEF4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781050"/>
            <a:ext cx="106680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0000"/>
              </a:lnSpc>
              <a:buNone/>
              <a:defRPr sz="20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defRPr>
            </a:pPr>
            <a:r>
              <a:rPr sz="20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rPr>
              <a:t>Contribuição patronal no ente — reconhecimento por competência</a:t>
            </a:r>
          </a:p>
        </p:txBody>
      </p:sp>
      <p:sp>
        <p:nvSpPr>
          <p:cNvPr id="20" name="course-slide-body">
            <a:extLst xmlns:a="http://schemas.openxmlformats.org/drawingml/2006/main">
              <a:ext uri="{FF2B5EF4-FFF2-40B4-BE49-F238E27FC236}">
                <a16:creationId xmlns:a16="http://schemas.microsoft.com/office/drawing/2014/main" id="{B5143502-99D5-41F9-8DC8-C48A805D3E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476375"/>
            <a:ext cx="10572750" cy="95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400" b="0">
                <a:solidFill>
                  <a:srgbClr val="111111"/>
                </a:solidFill>
              </a:defRPr>
            </a:pPr>
            <a:r>
              <a:rPr sz="1400" b="0">
                <a:solidFill>
                  <a:srgbClr val="111111"/>
                </a:solidFill>
              </a:rPr>
              <a:t/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AB86BF25-38E5-4745-B18E-A65E83F8A0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1666875"/>
            <a:ext cx="5000625" cy="4048125"/>
          </a:xfrm>
          <a:prstGeom xmlns:a="http://schemas.openxmlformats.org/drawingml/2006/main" prst="roundRect">
            <a:avLst>
              <a:gd name="adj" fmla="val 3765"/>
            </a:avLst>
          </a:prstGeom>
          <a:solidFill xmlns:a="http://schemas.openxmlformats.org/drawingml/2006/main">
            <a:srgbClr val="EAF5EE"/>
          </a:solidFill>
          <a:ln xmlns:a="http://schemas.openxmlformats.org/drawingml/2006/main" w="9525">
            <a:solidFill>
              <a:srgbClr val="07513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668E58FC-63DB-4161-9741-3C23D11CB2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1819275"/>
            <a:ext cx="4619625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50000"/>
              </a:lnSpc>
              <a:buNone/>
              <a:def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rPr>
              <a:t>FATO GERADOR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99B822F4-1938-4E3B-8D5C-16D90EF964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" y="2381250"/>
            <a:ext cx="4467225" cy="31337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t">
            <a:normAutofit fontScale="100000"/>
          </a:bodyPr>
          <a:lstStyle xmlns:a="http://schemas.openxmlformats.org/drawingml/2006/main"/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27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27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Reconhecimento da obrigação patrimonial referente à contribuição patronal pela ocorrência do fato gerador (mês de competência encerrado).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1BD4FA6C-B0AA-4B29-96CF-B360A35362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57925" y="1666875"/>
            <a:ext cx="5000625" cy="4048125"/>
          </a:xfrm>
          <a:prstGeom xmlns:a="http://schemas.openxmlformats.org/drawingml/2006/main" prst="roundRect">
            <a:avLst>
              <a:gd name="adj" fmla="val 3765"/>
            </a:avLst>
          </a:prstGeom>
          <a:solidFill xmlns:a="http://schemas.openxmlformats.org/drawingml/2006/main">
            <a:srgbClr val="FFF2CC"/>
          </a:solidFill>
          <a:ln xmlns:a="http://schemas.openxmlformats.org/drawingml/2006/main" w="9525">
            <a:solidFill>
              <a:srgbClr val="805D0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F03CC6AD-9338-4951-B6D0-62FE618594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48425" y="1819275"/>
            <a:ext cx="4619625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50000"/>
              </a:lnSpc>
              <a:buNone/>
              <a:def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rPr>
              <a:t>NATUREZA DA INFORMAÇÃO: PATRIMONIAL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D0B5476E-F146-4CBC-9494-28A267BA87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24625" y="2381250"/>
            <a:ext cx="4467225" cy="31337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t">
            <a:normAutofit fontScale="100000"/>
          </a:bodyPr>
          <a:lstStyle xmlns:a="http://schemas.openxmlformats.org/drawingml/2006/main"/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35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35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D 3.1.2.1.2.xx.xx    Encargos Patronais – RPPS – Intra OFSS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35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35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 2.1.1.4.2.xx.xx    Encargos Sociais a Pagar – Intra OFSS (P)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44678060-8EC2-4821-9949-299C9F66DD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5972175"/>
            <a:ext cx="105727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50000"/>
              </a:lnSpc>
              <a:buNone/>
              <a:defRPr sz="900" b="0">
                <a:solidFill>
                  <a:srgbClr val="345650"/>
                </a:solidFill>
                <a:latin typeface="Century Gothic"/>
                <a:ea typeface="Century Gothic"/>
                <a:cs typeface="Century Gothic"/>
              </a:defRPr>
            </a:pPr>
            <a:r>
              <a:rPr sz="900" b="0">
                <a:solidFill>
                  <a:srgbClr val="345650"/>
                </a:solidFill>
                <a:latin typeface="Century Gothic"/>
                <a:ea typeface="Century Gothic"/>
                <a:cs typeface="Century Gothic"/>
              </a:rPr>
              <a:t>Transcrição literal: STN — MCASP 11ª edição, Parte III, p. 451.</a:t>
            </a:r>
          </a:p>
        </p:txBody>
      </p:sp>
    </p:spTree>
    <p:extLst>
      <p:ext uri="{BB962C8B-B14F-4D97-AF65-F5344CB8AC3E}">
        <p14:creationId xmlns:p14="http://schemas.microsoft.com/office/powerpoint/2010/main" val="319446050"/>
      </p:ext>
    </p:extLst>
  </p:cSld>
</p:sld>
</file>

<file path=ppt/slides/slide1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Slide Number Placeholder 3">
            <a:extLst xmlns:a="http://schemas.openxmlformats.org/drawingml/2006/main">
              <a:ext uri="{FF2B5EF4-FFF2-40B4-BE49-F238E27FC236}">
                <a16:creationId xmlns:a16="http://schemas.microsoft.com/office/drawing/2014/main" id="{BB8C4EC3-91CF-15A7-B24F-D0BBB7AED1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93500" y="6492875"/>
            <a:ext cx="698500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anchor="ctr"/>
          <a:lstStyle xmlns:a="http://schemas.openxmlformats.org/drawingml/2006/main">
            <a:lvl1pPr marL="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algn="ctr">
              <a:buNone/>
            </a:pPr>
            <a:r>
              <a:rPr sz="1100">
                <a:solidFill>
                  <a:schemeClr val="bg1"/>
                </a:solidFill>
              </a:rPr>
              <a:t>12</a:t>
            </a:r>
          </a:p>
        </p:txBody>
      </p:sp>
      <p:sp>
        <p:nvSpPr>
          <p:cNvPr id="19" name="course-slide-title">
            <a:extLst xmlns:a="http://schemas.openxmlformats.org/drawingml/2006/main">
              <a:ext uri="{FF2B5EF4-FFF2-40B4-BE49-F238E27FC236}">
                <a16:creationId xmlns:a16="http://schemas.microsoft.com/office/drawing/2014/main" id="{E065E27F-3689-41A0-A5F0-7B44B8FEF4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781050"/>
            <a:ext cx="106680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0000"/>
              </a:lnSpc>
              <a:buNone/>
              <a:defRPr sz="20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defRPr>
            </a:pPr>
            <a:r>
              <a:rPr sz="20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rPr>
              <a:t>Contribuição patronal no ente — empenho</a:t>
            </a:r>
          </a:p>
        </p:txBody>
      </p:sp>
      <p:sp>
        <p:nvSpPr>
          <p:cNvPr id="20" name="course-slide-body">
            <a:extLst xmlns:a="http://schemas.openxmlformats.org/drawingml/2006/main">
              <a:ext uri="{FF2B5EF4-FFF2-40B4-BE49-F238E27FC236}">
                <a16:creationId xmlns:a16="http://schemas.microsoft.com/office/drawing/2014/main" id="{B5143502-99D5-41F9-8DC8-C48A805D3E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476375"/>
            <a:ext cx="10572750" cy="95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400" b="0">
                <a:solidFill>
                  <a:srgbClr val="111111"/>
                </a:solidFill>
              </a:defRPr>
            </a:pPr>
            <a:r>
              <a:rPr sz="1400" b="0">
                <a:solidFill>
                  <a:srgbClr val="111111"/>
                </a:solidFill>
              </a:rPr>
              <a:t/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AB86BF25-38E5-4745-B18E-A65E83F8A0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1666875"/>
            <a:ext cx="5000625" cy="4048125"/>
          </a:xfrm>
          <a:prstGeom xmlns:a="http://schemas.openxmlformats.org/drawingml/2006/main" prst="roundRect">
            <a:avLst>
              <a:gd name="adj" fmla="val 3765"/>
            </a:avLst>
          </a:prstGeom>
          <a:solidFill xmlns:a="http://schemas.openxmlformats.org/drawingml/2006/main">
            <a:srgbClr val="EAF5EE"/>
          </a:solidFill>
          <a:ln xmlns:a="http://schemas.openxmlformats.org/drawingml/2006/main" w="9525">
            <a:solidFill>
              <a:srgbClr val="07513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668E58FC-63DB-4161-9741-3C23D11CB2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1819275"/>
            <a:ext cx="4619625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50000"/>
              </a:lnSpc>
              <a:buNone/>
              <a:def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rPr>
              <a:t>NATUREZA DA INFORMAÇÃO: ORÇAMENTÁRIA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99B822F4-1938-4E3B-8D5C-16D90EF964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" y="2381250"/>
            <a:ext cx="4467225" cy="31337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t">
            <a:normAutofit fontScale="100000"/>
          </a:bodyPr>
          <a:lstStyle xmlns:a="http://schemas.openxmlformats.org/drawingml/2006/main"/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2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2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D 6.2.2.1.1.xx.xx     Crédito Disponível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2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2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 6.2.2.1.3.01.xx     Crédito Empenhado a Liquidar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2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2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Natureza da despesa: 3.1.91.13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1BD4FA6C-B0AA-4B29-96CF-B360A35362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57925" y="1666875"/>
            <a:ext cx="5000625" cy="4048125"/>
          </a:xfrm>
          <a:prstGeom xmlns:a="http://schemas.openxmlformats.org/drawingml/2006/main" prst="roundRect">
            <a:avLst>
              <a:gd name="adj" fmla="val 3765"/>
            </a:avLst>
          </a:prstGeom>
          <a:solidFill xmlns:a="http://schemas.openxmlformats.org/drawingml/2006/main">
            <a:srgbClr val="FFF2CC"/>
          </a:solidFill>
          <a:ln xmlns:a="http://schemas.openxmlformats.org/drawingml/2006/main" w="9525">
            <a:solidFill>
              <a:srgbClr val="805D0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F03CC6AD-9338-4951-B6D0-62FE618594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48425" y="1819275"/>
            <a:ext cx="4619625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50000"/>
              </a:lnSpc>
              <a:buNone/>
              <a:def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rPr>
              <a:t>PATRIMONIAL, CONTROLE E EM LIQUIDAÇÃO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D0B5476E-F146-4CBC-9494-28A267BA87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24625" y="2381250"/>
            <a:ext cx="4467225" cy="31337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t">
            <a:normAutofit fontScale="100000"/>
          </a:bodyPr>
          <a:lstStyle xmlns:a="http://schemas.openxmlformats.org/drawingml/2006/main"/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05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05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Natureza da informação: patrimonial (reclassificação do passivo)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05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05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D 2.1.1.4.2.xx.xx    Encargos Sociais a Pagar – Intra OFSS (P)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05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05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 2.1.1.4.2.xx.xx    Encargos Sociais a Pagar – Intra OFSS (F)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/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05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05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Natureza da informação: controle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05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05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D 8.2.1.1.1.xx.xx    Disponibilidade por Destinação de Recursos (DDR)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05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05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 8.2.1.1.2.xx.xx    DDR Comprometida por Empenho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/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05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05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Natureza da informação: orçamentária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05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05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D 6.2.2.1.3.01.xx    Crédito Empenhado a Liquidar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05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05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 6.2.2.1.3.02.xx    Crédito Empenhado em Liquidação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44678060-8EC2-4821-9949-299C9F66DD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5972175"/>
            <a:ext cx="105727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50000"/>
              </a:lnSpc>
              <a:buNone/>
              <a:defRPr sz="900" b="0">
                <a:solidFill>
                  <a:srgbClr val="345650"/>
                </a:solidFill>
                <a:latin typeface="Century Gothic"/>
                <a:ea typeface="Century Gothic"/>
                <a:cs typeface="Century Gothic"/>
              </a:defRPr>
            </a:pPr>
            <a:r>
              <a:rPr sz="900" b="0">
                <a:solidFill>
                  <a:srgbClr val="345650"/>
                </a:solidFill>
                <a:latin typeface="Century Gothic"/>
                <a:ea typeface="Century Gothic"/>
                <a:cs typeface="Century Gothic"/>
              </a:rPr>
              <a:t>Transcrição literal: STN — MCASP 11ª edição, Parte III, p. 451.</a:t>
            </a:r>
          </a:p>
        </p:txBody>
      </p:sp>
    </p:spTree>
    <p:extLst>
      <p:ext uri="{BB962C8B-B14F-4D97-AF65-F5344CB8AC3E}">
        <p14:creationId xmlns:p14="http://schemas.microsoft.com/office/powerpoint/2010/main" val="319446050"/>
      </p:ext>
    </p:extLst>
  </p:cSld>
</p:sld>
</file>

<file path=ppt/slides/slide1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Slide Number Placeholder 3">
            <a:extLst xmlns:a="http://schemas.openxmlformats.org/drawingml/2006/main">
              <a:ext uri="{FF2B5EF4-FFF2-40B4-BE49-F238E27FC236}">
                <a16:creationId xmlns:a16="http://schemas.microsoft.com/office/drawing/2014/main" id="{BB8C4EC3-91CF-15A7-B24F-D0BBB7AED1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93500" y="6492875"/>
            <a:ext cx="698500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anchor="ctr"/>
          <a:lstStyle xmlns:a="http://schemas.openxmlformats.org/drawingml/2006/main">
            <a:lvl1pPr marL="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algn="ctr">
              <a:buNone/>
            </a:pPr>
            <a:r>
              <a:rPr sz="1100">
                <a:solidFill>
                  <a:schemeClr val="bg1"/>
                </a:solidFill>
              </a:rPr>
              <a:t>13</a:t>
            </a:r>
          </a:p>
        </p:txBody>
      </p:sp>
      <p:sp>
        <p:nvSpPr>
          <p:cNvPr id="19" name="course-slide-title">
            <a:extLst xmlns:a="http://schemas.openxmlformats.org/drawingml/2006/main">
              <a:ext uri="{FF2B5EF4-FFF2-40B4-BE49-F238E27FC236}">
                <a16:creationId xmlns:a16="http://schemas.microsoft.com/office/drawing/2014/main" id="{E065E27F-3689-41A0-A5F0-7B44B8FEF4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781050"/>
            <a:ext cx="106680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0000"/>
              </a:lnSpc>
              <a:buNone/>
              <a:defRPr sz="20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defRPr>
            </a:pPr>
            <a:r>
              <a:rPr sz="20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rPr>
              <a:t>Contribuição patronal no ente — liquidação</a:t>
            </a:r>
          </a:p>
        </p:txBody>
      </p:sp>
      <p:sp>
        <p:nvSpPr>
          <p:cNvPr id="20" name="course-slide-body">
            <a:extLst xmlns:a="http://schemas.openxmlformats.org/drawingml/2006/main">
              <a:ext uri="{FF2B5EF4-FFF2-40B4-BE49-F238E27FC236}">
                <a16:creationId xmlns:a16="http://schemas.microsoft.com/office/drawing/2014/main" id="{B5143502-99D5-41F9-8DC8-C48A805D3E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476375"/>
            <a:ext cx="10572750" cy="95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400" b="0">
                <a:solidFill>
                  <a:srgbClr val="111111"/>
                </a:solidFill>
              </a:defRPr>
            </a:pPr>
            <a:r>
              <a:rPr sz="1400" b="0">
                <a:solidFill>
                  <a:srgbClr val="111111"/>
                </a:solidFill>
              </a:rPr>
              <a:t/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AB86BF25-38E5-4745-B18E-A65E83F8A0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1666875"/>
            <a:ext cx="5000625" cy="4048125"/>
          </a:xfrm>
          <a:prstGeom xmlns:a="http://schemas.openxmlformats.org/drawingml/2006/main" prst="roundRect">
            <a:avLst>
              <a:gd name="adj" fmla="val 3765"/>
            </a:avLst>
          </a:prstGeom>
          <a:solidFill xmlns:a="http://schemas.openxmlformats.org/drawingml/2006/main">
            <a:srgbClr val="EAF5EE"/>
          </a:solidFill>
          <a:ln xmlns:a="http://schemas.openxmlformats.org/drawingml/2006/main" w="9525">
            <a:solidFill>
              <a:srgbClr val="07513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668E58FC-63DB-4161-9741-3C23D11CB2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1819275"/>
            <a:ext cx="4619625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50000"/>
              </a:lnSpc>
              <a:buNone/>
              <a:def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rPr>
              <a:t>NATUREZA DA INFORMAÇÃO: ORÇAMENTÁRIA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99B822F4-1938-4E3B-8D5C-16D90EF964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" y="2381250"/>
            <a:ext cx="4467225" cy="31337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t">
            <a:normAutofit fontScale="100000"/>
          </a:bodyPr>
          <a:lstStyle xmlns:a="http://schemas.openxmlformats.org/drawingml/2006/main"/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35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35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D 6.2.2.1.3.02.xx    Crédito Empenhado em Liquidação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35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35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 6.2.2.1.3.03.xx    Crédito Empenhado Liquidado a Pagar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1BD4FA6C-B0AA-4B29-96CF-B360A35362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57925" y="1666875"/>
            <a:ext cx="5000625" cy="4048125"/>
          </a:xfrm>
          <a:prstGeom xmlns:a="http://schemas.openxmlformats.org/drawingml/2006/main" prst="roundRect">
            <a:avLst>
              <a:gd name="adj" fmla="val 3765"/>
            </a:avLst>
          </a:prstGeom>
          <a:solidFill xmlns:a="http://schemas.openxmlformats.org/drawingml/2006/main">
            <a:srgbClr val="FFF2CC"/>
          </a:solidFill>
          <a:ln xmlns:a="http://schemas.openxmlformats.org/drawingml/2006/main" w="9525">
            <a:solidFill>
              <a:srgbClr val="805D0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F03CC6AD-9338-4951-B6D0-62FE618594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48425" y="1819275"/>
            <a:ext cx="4619625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50000"/>
              </a:lnSpc>
              <a:buNone/>
              <a:def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rPr>
              <a:t>NATUREZA DA INFORMAÇÃO: CONTROLE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D0B5476E-F146-4CBC-9494-28A267BA87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24625" y="2381250"/>
            <a:ext cx="4467225" cy="31337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t">
            <a:normAutofit fontScale="100000"/>
          </a:bodyPr>
          <a:lstStyle xmlns:a="http://schemas.openxmlformats.org/drawingml/2006/main"/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35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35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D 8.2.1.1.2.xx.xx    DDR Comprometida por Empenho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35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35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 8.2.1.1.3.xx.xx    DDR Comprometida por Liquidação e Entradas Compensatórias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44678060-8EC2-4821-9949-299C9F66DD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5972175"/>
            <a:ext cx="105727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50000"/>
              </a:lnSpc>
              <a:buNone/>
              <a:defRPr sz="900" b="0">
                <a:solidFill>
                  <a:srgbClr val="345650"/>
                </a:solidFill>
                <a:latin typeface="Century Gothic"/>
                <a:ea typeface="Century Gothic"/>
                <a:cs typeface="Century Gothic"/>
              </a:defRPr>
            </a:pPr>
            <a:r>
              <a:rPr sz="900" b="0">
                <a:solidFill>
                  <a:srgbClr val="345650"/>
                </a:solidFill>
                <a:latin typeface="Century Gothic"/>
                <a:ea typeface="Century Gothic"/>
                <a:cs typeface="Century Gothic"/>
              </a:rPr>
              <a:t>Transcrição literal: STN — MCASP 11ª edição, Parte III, p. 451.</a:t>
            </a:r>
          </a:p>
        </p:txBody>
      </p:sp>
    </p:spTree>
    <p:extLst>
      <p:ext uri="{BB962C8B-B14F-4D97-AF65-F5344CB8AC3E}">
        <p14:creationId xmlns:p14="http://schemas.microsoft.com/office/powerpoint/2010/main" val="319446050"/>
      </p:ext>
    </p:extLst>
  </p:cSld>
</p:sld>
</file>

<file path=ppt/slides/slide1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Slide Number Placeholder 3">
            <a:extLst xmlns:a="http://schemas.openxmlformats.org/drawingml/2006/main">
              <a:ext uri="{FF2B5EF4-FFF2-40B4-BE49-F238E27FC236}">
                <a16:creationId xmlns:a16="http://schemas.microsoft.com/office/drawing/2014/main" id="{BB8C4EC3-91CF-15A7-B24F-D0BBB7AED1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93500" y="6492875"/>
            <a:ext cx="698500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anchor="ctr"/>
          <a:lstStyle xmlns:a="http://schemas.openxmlformats.org/drawingml/2006/main">
            <a:lvl1pPr marL="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algn="ctr">
              <a:buNone/>
            </a:pPr>
            <a:r>
              <a:rPr sz="1100">
                <a:solidFill>
                  <a:schemeClr val="bg1"/>
                </a:solidFill>
              </a:rPr>
              <a:t>14</a:t>
            </a:r>
          </a:p>
        </p:txBody>
      </p:sp>
      <p:sp>
        <p:nvSpPr>
          <p:cNvPr id="19" name="course-slide-title">
            <a:extLst xmlns:a="http://schemas.openxmlformats.org/drawingml/2006/main">
              <a:ext uri="{FF2B5EF4-FFF2-40B4-BE49-F238E27FC236}">
                <a16:creationId xmlns:a16="http://schemas.microsoft.com/office/drawing/2014/main" id="{E065E27F-3689-41A0-A5F0-7B44B8FEF4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781050"/>
            <a:ext cx="106680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0000"/>
              </a:lnSpc>
              <a:buNone/>
              <a:defRPr sz="20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defRPr>
            </a:pPr>
            <a:r>
              <a:rPr sz="20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rPr>
              <a:t>Contribuição patronal no ente — pagamento</a:t>
            </a:r>
          </a:p>
        </p:txBody>
      </p:sp>
      <p:sp>
        <p:nvSpPr>
          <p:cNvPr id="20" name="course-slide-body">
            <a:extLst xmlns:a="http://schemas.openxmlformats.org/drawingml/2006/main">
              <a:ext uri="{FF2B5EF4-FFF2-40B4-BE49-F238E27FC236}">
                <a16:creationId xmlns:a16="http://schemas.microsoft.com/office/drawing/2014/main" id="{B5143502-99D5-41F9-8DC8-C48A805D3E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476375"/>
            <a:ext cx="10572750" cy="95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400" b="0">
                <a:solidFill>
                  <a:srgbClr val="111111"/>
                </a:solidFill>
              </a:defRPr>
            </a:pPr>
            <a:r>
              <a:rPr sz="1400" b="0">
                <a:solidFill>
                  <a:srgbClr val="111111"/>
                </a:solidFill>
              </a:rPr>
              <a:t/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AB86BF25-38E5-4745-B18E-A65E83F8A0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1666875"/>
            <a:ext cx="5000625" cy="4048125"/>
          </a:xfrm>
          <a:prstGeom xmlns:a="http://schemas.openxmlformats.org/drawingml/2006/main" prst="roundRect">
            <a:avLst>
              <a:gd name="adj" fmla="val 3765"/>
            </a:avLst>
          </a:prstGeom>
          <a:solidFill xmlns:a="http://schemas.openxmlformats.org/drawingml/2006/main">
            <a:srgbClr val="EAF5EE"/>
          </a:solidFill>
          <a:ln xmlns:a="http://schemas.openxmlformats.org/drawingml/2006/main" w="9525">
            <a:solidFill>
              <a:srgbClr val="07513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668E58FC-63DB-4161-9741-3C23D11CB2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1819275"/>
            <a:ext cx="4619625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50000"/>
              </a:lnSpc>
              <a:buNone/>
              <a:def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rPr>
              <a:t>PATRIMONIAL E ORÇAMENTÁRIA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99B822F4-1938-4E3B-8D5C-16D90EF964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" y="2381250"/>
            <a:ext cx="4467225" cy="31337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t">
            <a:normAutofit fontScale="100000"/>
          </a:bodyPr>
          <a:lstStyle xmlns:a="http://schemas.openxmlformats.org/drawingml/2006/main"/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Natureza da informação: patrimonial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D 2.1.1.4.2.xx.xx    Encargos Sociais a Pagar – Intra OFSS (F)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 1.1.1.1.1.xx.xx    Caixa e Equivalentes de Caixa em Moeda Nacional (F)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/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Natureza da informação: orçamentária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D 6.2.2.1.3.03.xx    Crédito Empenhado Liquidado a Pagar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 6.2.2.1.3.04.xx    Crédito Empenhado Liquidado Pago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1BD4FA6C-B0AA-4B29-96CF-B360A35362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57925" y="1666875"/>
            <a:ext cx="5000625" cy="4048125"/>
          </a:xfrm>
          <a:prstGeom xmlns:a="http://schemas.openxmlformats.org/drawingml/2006/main" prst="roundRect">
            <a:avLst>
              <a:gd name="adj" fmla="val 3765"/>
            </a:avLst>
          </a:prstGeom>
          <a:solidFill xmlns:a="http://schemas.openxmlformats.org/drawingml/2006/main">
            <a:srgbClr val="FFF2CC"/>
          </a:solidFill>
          <a:ln xmlns:a="http://schemas.openxmlformats.org/drawingml/2006/main" w="9525">
            <a:solidFill>
              <a:srgbClr val="805D0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F03CC6AD-9338-4951-B6D0-62FE618594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48425" y="1819275"/>
            <a:ext cx="4619625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50000"/>
              </a:lnSpc>
              <a:buNone/>
              <a:def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rPr>
              <a:t>NATUREZA DA INFORMAÇÃO: CONTROLE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D0B5476E-F146-4CBC-9494-28A267BA87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24625" y="2381250"/>
            <a:ext cx="4467225" cy="31337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t">
            <a:normAutofit fontScale="100000"/>
          </a:bodyPr>
          <a:lstStyle xmlns:a="http://schemas.openxmlformats.org/drawingml/2006/main"/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35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35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D 8.2.1.1.3.xx.xx    DDR Comprometida por Liquidação e Entradas Compensatórias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35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35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 8.2.1.1.4.xx.xx    DDR Utilizada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44678060-8EC2-4821-9949-299C9F66DD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5972175"/>
            <a:ext cx="105727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50000"/>
              </a:lnSpc>
              <a:buNone/>
              <a:defRPr sz="900" b="0">
                <a:solidFill>
                  <a:srgbClr val="345650"/>
                </a:solidFill>
                <a:latin typeface="Century Gothic"/>
                <a:ea typeface="Century Gothic"/>
                <a:cs typeface="Century Gothic"/>
              </a:defRPr>
            </a:pPr>
            <a:r>
              <a:rPr sz="900" b="0">
                <a:solidFill>
                  <a:srgbClr val="345650"/>
                </a:solidFill>
                <a:latin typeface="Century Gothic"/>
                <a:ea typeface="Century Gothic"/>
                <a:cs typeface="Century Gothic"/>
              </a:rPr>
              <a:t>Transcrição literal: STN — MCASP 11ª edição, Parte III, pp. 451–452.</a:t>
            </a:r>
          </a:p>
        </p:txBody>
      </p:sp>
    </p:spTree>
    <p:extLst>
      <p:ext uri="{BB962C8B-B14F-4D97-AF65-F5344CB8AC3E}">
        <p14:creationId xmlns:p14="http://schemas.microsoft.com/office/powerpoint/2010/main" val="319446050"/>
      </p:ext>
    </p:extLst>
  </p:cSld>
</p:sld>
</file>

<file path=ppt/slides/slide1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Slide Number Placeholder 3">
            <a:extLst xmlns:a="http://schemas.openxmlformats.org/drawingml/2006/main">
              <a:ext uri="{FF2B5EF4-FFF2-40B4-BE49-F238E27FC236}">
                <a16:creationId xmlns:a16="http://schemas.microsoft.com/office/drawing/2014/main" id="{BB8C4EC3-91CF-15A7-B24F-D0BBB7AED1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93500" y="6492875"/>
            <a:ext cx="698500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anchor="ctr"/>
          <a:lstStyle xmlns:a="http://schemas.openxmlformats.org/drawingml/2006/main">
            <a:lvl1pPr marL="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algn="ctr">
              <a:buNone/>
            </a:pPr>
            <a:r>
              <a:rPr sz="1100">
                <a:solidFill>
                  <a:schemeClr val="bg1"/>
                </a:solidFill>
              </a:rPr>
              <a:t>15</a:t>
            </a:r>
          </a:p>
        </p:txBody>
      </p:sp>
      <p:sp>
        <p:nvSpPr>
          <p:cNvPr id="19" name="course-slide-title">
            <a:extLst xmlns:a="http://schemas.openxmlformats.org/drawingml/2006/main">
              <a:ext uri="{FF2B5EF4-FFF2-40B4-BE49-F238E27FC236}">
                <a16:creationId xmlns:a16="http://schemas.microsoft.com/office/drawing/2014/main" id="{E065E27F-3689-41A0-A5F0-7B44B8FEF4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781050"/>
            <a:ext cx="106680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0000"/>
              </a:lnSpc>
              <a:buNone/>
              <a:defRPr sz="20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defRPr>
            </a:pPr>
            <a:r>
              <a:rPr sz="20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rPr>
              <a:t>Contribuição do servidor — retenção no ente e registro no RPPS</a:t>
            </a:r>
          </a:p>
        </p:txBody>
      </p:sp>
      <p:sp>
        <p:nvSpPr>
          <p:cNvPr id="20" name="course-slide-body">
            <a:extLst xmlns:a="http://schemas.openxmlformats.org/drawingml/2006/main">
              <a:ext uri="{FF2B5EF4-FFF2-40B4-BE49-F238E27FC236}">
                <a16:creationId xmlns:a16="http://schemas.microsoft.com/office/drawing/2014/main" id="{B5143502-99D5-41F9-8DC8-C48A805D3E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476375"/>
            <a:ext cx="10572750" cy="95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400" b="0">
                <a:solidFill>
                  <a:srgbClr val="111111"/>
                </a:solidFill>
              </a:defRPr>
            </a:pPr>
            <a:r>
              <a:rPr sz="1400" b="0">
                <a:solidFill>
                  <a:srgbClr val="111111"/>
                </a:solidFill>
              </a:rPr>
              <a:t/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AB86BF25-38E5-4745-B18E-A65E83F8A0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1666875"/>
            <a:ext cx="5000625" cy="4048125"/>
          </a:xfrm>
          <a:prstGeom xmlns:a="http://schemas.openxmlformats.org/drawingml/2006/main" prst="roundRect">
            <a:avLst>
              <a:gd name="adj" fmla="val 3765"/>
            </a:avLst>
          </a:prstGeom>
          <a:solidFill xmlns:a="http://schemas.openxmlformats.org/drawingml/2006/main">
            <a:srgbClr val="EAF5EE"/>
          </a:solidFill>
          <a:ln xmlns:a="http://schemas.openxmlformats.org/drawingml/2006/main" w="9525">
            <a:solidFill>
              <a:srgbClr val="07513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668E58FC-63DB-4161-9741-3C23D11CB2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1819275"/>
            <a:ext cx="4619625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50000"/>
              </a:lnSpc>
              <a:buNone/>
              <a:def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rPr>
              <a:t>ORIENTAÇÃO DO MCASP PARA O ENTE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99B822F4-1938-4E3B-8D5C-16D90EF964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" y="2381250"/>
            <a:ext cx="4467225" cy="31337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t">
            <a:normAutofit fontScale="100000"/>
          </a:bodyPr>
          <a:lstStyle xmlns:a="http://schemas.openxmlformats.org/drawingml/2006/main"/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A contribuição é retida pelo ente no momento do pagamento da remuneração ao servidor/beneficiário para repasse ao RPPS. O MCASP determina que os lançamentos sigam as orientações específicas para as situações de retenções; por isso, esta apresentação não substitui a conta de retenção pelo detalhamento local do ente.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1BD4FA6C-B0AA-4B29-96CF-B360A35362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57925" y="1666875"/>
            <a:ext cx="5000625" cy="4048125"/>
          </a:xfrm>
          <a:prstGeom xmlns:a="http://schemas.openxmlformats.org/drawingml/2006/main" prst="roundRect">
            <a:avLst>
              <a:gd name="adj" fmla="val 3765"/>
            </a:avLst>
          </a:prstGeom>
          <a:solidFill xmlns:a="http://schemas.openxmlformats.org/drawingml/2006/main">
            <a:srgbClr val="FFF2CC"/>
          </a:solidFill>
          <a:ln xmlns:a="http://schemas.openxmlformats.org/drawingml/2006/main" w="9525">
            <a:solidFill>
              <a:srgbClr val="805D0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F03CC6AD-9338-4951-B6D0-62FE618594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48425" y="1819275"/>
            <a:ext cx="4619625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50000"/>
              </a:lnSpc>
              <a:buNone/>
              <a:def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rPr>
              <a:t>TESTE DE AUDITORIA NO ENTE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D0B5476E-F146-4CBC-9494-28A267BA87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24625" y="2381250"/>
            <a:ext cx="4467225" cy="31337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t">
            <a:normAutofit fontScale="100000"/>
          </a:bodyPr>
          <a:lstStyle xmlns:a="http://schemas.openxmlformats.org/drawingml/2006/main"/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Conferir, por competência: folha e base de cálculo × retenção contabilizada × demonstrativos de ingressos e pagamentos extraorçamentários × guia × transferência bancária × crédito no RPPS. Registrar o código e o título exatamente como constarem no PCASP adotado pelo ente e no razão apresentado.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44678060-8EC2-4821-9949-299C9F66DD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5972175"/>
            <a:ext cx="105727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50000"/>
              </a:lnSpc>
              <a:buNone/>
              <a:defRPr sz="900" b="0">
                <a:solidFill>
                  <a:srgbClr val="345650"/>
                </a:solidFill>
                <a:latin typeface="Century Gothic"/>
                <a:ea typeface="Century Gothic"/>
                <a:cs typeface="Century Gothic"/>
              </a:defRPr>
            </a:pPr>
            <a:r>
              <a:rPr sz="900" b="0">
                <a:solidFill>
                  <a:srgbClr val="345650"/>
                </a:solidFill>
                <a:latin typeface="Century Gothic"/>
                <a:ea typeface="Century Gothic"/>
                <a:cs typeface="Century Gothic"/>
              </a:rPr>
              <a:t>Fonte: STN — MCASP 11ª edição, Parte III, p. 452.</a:t>
            </a:r>
          </a:p>
        </p:txBody>
      </p:sp>
    </p:spTree>
    <p:extLst>
      <p:ext uri="{BB962C8B-B14F-4D97-AF65-F5344CB8AC3E}">
        <p14:creationId xmlns:p14="http://schemas.microsoft.com/office/powerpoint/2010/main" val="319446050"/>
      </p:ext>
    </p:extLst>
  </p:cSld>
</p:sld>
</file>

<file path=ppt/slides/slide1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Slide Number Placeholder 3">
            <a:extLst xmlns:a="http://schemas.openxmlformats.org/drawingml/2006/main">
              <a:ext uri="{FF2B5EF4-FFF2-40B4-BE49-F238E27FC236}">
                <a16:creationId xmlns:a16="http://schemas.microsoft.com/office/drawing/2014/main" id="{BB8C4EC3-91CF-15A7-B24F-D0BBB7AED1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93500" y="6492875"/>
            <a:ext cx="698500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anchor="ctr"/>
          <a:lstStyle xmlns:a="http://schemas.openxmlformats.org/drawingml/2006/main">
            <a:lvl1pPr marL="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algn="ctr">
              <a:buNone/>
            </a:pPr>
            <a:r>
              <a:rPr sz="1100">
                <a:solidFill>
                  <a:schemeClr val="bg1"/>
                </a:solidFill>
              </a:rPr>
              <a:t>16</a:t>
            </a:r>
          </a:p>
        </p:txBody>
      </p:sp>
      <p:sp>
        <p:nvSpPr>
          <p:cNvPr id="19" name="course-slide-title">
            <a:extLst xmlns:a="http://schemas.openxmlformats.org/drawingml/2006/main">
              <a:ext uri="{FF2B5EF4-FFF2-40B4-BE49-F238E27FC236}">
                <a16:creationId xmlns:a16="http://schemas.microsoft.com/office/drawing/2014/main" id="{E065E27F-3689-41A0-A5F0-7B44B8FEF4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781050"/>
            <a:ext cx="106680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0000"/>
              </a:lnSpc>
              <a:buNone/>
              <a:defRPr sz="20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defRPr>
            </a:pPr>
            <a:r>
              <a:rPr sz="20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rPr>
              <a:t>No RPPS — contribuição patronal por competência</a:t>
            </a:r>
          </a:p>
        </p:txBody>
      </p:sp>
      <p:sp>
        <p:nvSpPr>
          <p:cNvPr id="20" name="course-slide-body">
            <a:extLst xmlns:a="http://schemas.openxmlformats.org/drawingml/2006/main">
              <a:ext uri="{FF2B5EF4-FFF2-40B4-BE49-F238E27FC236}">
                <a16:creationId xmlns:a16="http://schemas.microsoft.com/office/drawing/2014/main" id="{B5143502-99D5-41F9-8DC8-C48A805D3E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476375"/>
            <a:ext cx="10572750" cy="95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400" b="0">
                <a:solidFill>
                  <a:srgbClr val="111111"/>
                </a:solidFill>
              </a:defRPr>
            </a:pPr>
            <a:r>
              <a:rPr sz="1400" b="0">
                <a:solidFill>
                  <a:srgbClr val="111111"/>
                </a:solidFill>
              </a:rPr>
              <a:t/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AB86BF25-38E5-4745-B18E-A65E83F8A0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1666875"/>
            <a:ext cx="5000625" cy="4048125"/>
          </a:xfrm>
          <a:prstGeom xmlns:a="http://schemas.openxmlformats.org/drawingml/2006/main" prst="roundRect">
            <a:avLst>
              <a:gd name="adj" fmla="val 3765"/>
            </a:avLst>
          </a:prstGeom>
          <a:solidFill xmlns:a="http://schemas.openxmlformats.org/drawingml/2006/main">
            <a:srgbClr val="EAF5EE"/>
          </a:solidFill>
          <a:ln xmlns:a="http://schemas.openxmlformats.org/drawingml/2006/main" w="9525">
            <a:solidFill>
              <a:srgbClr val="07513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668E58FC-63DB-4161-9741-3C23D11CB2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1819275"/>
            <a:ext cx="4619625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50000"/>
              </a:lnSpc>
              <a:buNone/>
              <a:def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rPr>
              <a:t>RECONHECIMENTO DO DIREITO A RECEBER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99B822F4-1938-4E3B-8D5C-16D90EF964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" y="2381250"/>
            <a:ext cx="4467225" cy="31337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t">
            <a:normAutofit fontScale="100000"/>
          </a:bodyPr>
          <a:lstStyle xmlns:a="http://schemas.openxmlformats.org/drawingml/2006/main"/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2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2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Registro da contribuição patronal a receber por competência, ou seja, pela ocorrência do fato gerador da obrigação do ente devedor tendo como base a folha de pagamentos do mês findo.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1BD4FA6C-B0AA-4B29-96CF-B360A35362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57925" y="1666875"/>
            <a:ext cx="5000625" cy="4048125"/>
          </a:xfrm>
          <a:prstGeom xmlns:a="http://schemas.openxmlformats.org/drawingml/2006/main" prst="roundRect">
            <a:avLst>
              <a:gd name="adj" fmla="val 3765"/>
            </a:avLst>
          </a:prstGeom>
          <a:solidFill xmlns:a="http://schemas.openxmlformats.org/drawingml/2006/main">
            <a:srgbClr val="FFF2CC"/>
          </a:solidFill>
          <a:ln xmlns:a="http://schemas.openxmlformats.org/drawingml/2006/main" w="9525">
            <a:solidFill>
              <a:srgbClr val="805D0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F03CC6AD-9338-4951-B6D0-62FE618594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48425" y="1819275"/>
            <a:ext cx="4619625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50000"/>
              </a:lnSpc>
              <a:buNone/>
              <a:def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rPr>
              <a:t>NATUREZA DA INFORMAÇÃO: PATRIMONIAL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D0B5476E-F146-4CBC-9494-28A267BA87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24625" y="2381250"/>
            <a:ext cx="4467225" cy="31337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t">
            <a:normAutofit fontScale="100000"/>
          </a:bodyPr>
          <a:lstStyle xmlns:a="http://schemas.openxmlformats.org/drawingml/2006/main"/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27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27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D 1.1.3.6.2.01.01    Contribuições do RPPS a Receber - Patronal - Fundo em Capitalização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27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27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 4.2.1.1.2.01.01    Contribuição Patronal de Servidor Ativo - RPPS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44678060-8EC2-4821-9949-299C9F66DD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5972175"/>
            <a:ext cx="105727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50000"/>
              </a:lnSpc>
              <a:buNone/>
              <a:defRPr sz="900" b="0">
                <a:solidFill>
                  <a:srgbClr val="345650"/>
                </a:solidFill>
                <a:latin typeface="Century Gothic"/>
                <a:ea typeface="Century Gothic"/>
                <a:cs typeface="Century Gothic"/>
              </a:defRPr>
            </a:pPr>
            <a:r>
              <a:rPr sz="900" b="0">
                <a:solidFill>
                  <a:srgbClr val="345650"/>
                </a:solidFill>
                <a:latin typeface="Century Gothic"/>
                <a:ea typeface="Century Gothic"/>
                <a:cs typeface="Century Gothic"/>
              </a:rPr>
              <a:t>Transcrição literal: STN — MCASP 11ª edição, Parte III, p. 452.</a:t>
            </a:r>
          </a:p>
        </p:txBody>
      </p:sp>
    </p:spTree>
    <p:extLst>
      <p:ext uri="{BB962C8B-B14F-4D97-AF65-F5344CB8AC3E}">
        <p14:creationId xmlns:p14="http://schemas.microsoft.com/office/powerpoint/2010/main" val="319446050"/>
      </p:ext>
    </p:extLst>
  </p:cSld>
</p:sld>
</file>

<file path=ppt/slides/slide1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Slide Number Placeholder 3">
            <a:extLst xmlns:a="http://schemas.openxmlformats.org/drawingml/2006/main">
              <a:ext uri="{FF2B5EF4-FFF2-40B4-BE49-F238E27FC236}">
                <a16:creationId xmlns:a16="http://schemas.microsoft.com/office/drawing/2014/main" id="{BB8C4EC3-91CF-15A7-B24F-D0BBB7AED1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93500" y="6492875"/>
            <a:ext cx="698500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anchor="ctr"/>
          <a:lstStyle xmlns:a="http://schemas.openxmlformats.org/drawingml/2006/main">
            <a:lvl1pPr marL="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algn="ctr">
              <a:buNone/>
            </a:pPr>
            <a:r>
              <a:rPr sz="1100">
                <a:solidFill>
                  <a:schemeClr val="bg1"/>
                </a:solidFill>
              </a:rPr>
              <a:t>17</a:t>
            </a:r>
          </a:p>
        </p:txBody>
      </p:sp>
      <p:sp>
        <p:nvSpPr>
          <p:cNvPr id="19" name="course-slide-title">
            <a:extLst xmlns:a="http://schemas.openxmlformats.org/drawingml/2006/main">
              <a:ext uri="{FF2B5EF4-FFF2-40B4-BE49-F238E27FC236}">
                <a16:creationId xmlns:a16="http://schemas.microsoft.com/office/drawing/2014/main" id="{E065E27F-3689-41A0-A5F0-7B44B8FEF4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781050"/>
            <a:ext cx="106680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0000"/>
              </a:lnSpc>
              <a:buNone/>
              <a:defRPr sz="20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defRPr>
            </a:pPr>
            <a:r>
              <a:rPr sz="20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rPr>
              <a:t>No RPPS — arrecadação da contribuição patronal</a:t>
            </a:r>
          </a:p>
        </p:txBody>
      </p:sp>
      <p:sp>
        <p:nvSpPr>
          <p:cNvPr id="20" name="course-slide-body">
            <a:extLst xmlns:a="http://schemas.openxmlformats.org/drawingml/2006/main">
              <a:ext uri="{FF2B5EF4-FFF2-40B4-BE49-F238E27FC236}">
                <a16:creationId xmlns:a16="http://schemas.microsoft.com/office/drawing/2014/main" id="{B5143502-99D5-41F9-8DC8-C48A805D3E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476375"/>
            <a:ext cx="10572750" cy="95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400" b="0">
                <a:solidFill>
                  <a:srgbClr val="111111"/>
                </a:solidFill>
              </a:defRPr>
            </a:pPr>
            <a:r>
              <a:rPr sz="1400" b="0">
                <a:solidFill>
                  <a:srgbClr val="111111"/>
                </a:solidFill>
              </a:rPr>
              <a:t/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AB86BF25-38E5-4745-B18E-A65E83F8A0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1666875"/>
            <a:ext cx="5000625" cy="4048125"/>
          </a:xfrm>
          <a:prstGeom xmlns:a="http://schemas.openxmlformats.org/drawingml/2006/main" prst="roundRect">
            <a:avLst>
              <a:gd name="adj" fmla="val 3765"/>
            </a:avLst>
          </a:prstGeom>
          <a:solidFill xmlns:a="http://schemas.openxmlformats.org/drawingml/2006/main">
            <a:srgbClr val="EAF5EE"/>
          </a:solidFill>
          <a:ln xmlns:a="http://schemas.openxmlformats.org/drawingml/2006/main" w="9525">
            <a:solidFill>
              <a:srgbClr val="07513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668E58FC-63DB-4161-9741-3C23D11CB2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1819275"/>
            <a:ext cx="4619625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50000"/>
              </a:lnSpc>
              <a:buNone/>
              <a:def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rPr>
              <a:t>PATRIMONIAL E ORÇAMENTÁRIA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99B822F4-1938-4E3B-8D5C-16D90EF964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" y="2381250"/>
            <a:ext cx="4467225" cy="31337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t">
            <a:normAutofit fontScale="100000"/>
          </a:bodyPr>
          <a:lstStyle xmlns:a="http://schemas.openxmlformats.org/drawingml/2006/main"/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Natureza da informação: patrimonial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D 1.1.1.1.1.06.xx    Conta Única RPPS (F)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 1.1.3.6.2.01.01    Contribuições do RPPS a Receber - Patronal - Fundo em Capitalização (P)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/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Natureza da informação: orçamentária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D 6.2.1.1.x.xx.xx      Receita a Realizar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 6.2.1.2.x.xx.xx      Receita Realizada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Natureza da receita: 7.2.1.5.02.x.x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1BD4FA6C-B0AA-4B29-96CF-B360A35362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57925" y="1666875"/>
            <a:ext cx="5000625" cy="4048125"/>
          </a:xfrm>
          <a:prstGeom xmlns:a="http://schemas.openxmlformats.org/drawingml/2006/main" prst="roundRect">
            <a:avLst>
              <a:gd name="adj" fmla="val 3765"/>
            </a:avLst>
          </a:prstGeom>
          <a:solidFill xmlns:a="http://schemas.openxmlformats.org/drawingml/2006/main">
            <a:srgbClr val="FFF2CC"/>
          </a:solidFill>
          <a:ln xmlns:a="http://schemas.openxmlformats.org/drawingml/2006/main" w="9525">
            <a:solidFill>
              <a:srgbClr val="805D0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F03CC6AD-9338-4951-B6D0-62FE618594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48425" y="1819275"/>
            <a:ext cx="4619625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50000"/>
              </a:lnSpc>
              <a:buNone/>
              <a:def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rPr>
              <a:t>NATUREZA DA INFORMAÇÃO: CONTROLE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D0B5476E-F146-4CBC-9494-28A267BA87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24625" y="2381250"/>
            <a:ext cx="4467225" cy="31337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t">
            <a:normAutofit fontScale="100000"/>
          </a:bodyPr>
          <a:lstStyle xmlns:a="http://schemas.openxmlformats.org/drawingml/2006/main"/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27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27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D 7.2.1.1.x.xx.xx    Controle da Disponibilidade de Recursos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27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27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 8.2.1.1.1.xx.xx    Disponibilidade por Destinação de Recursos (DDR)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44678060-8EC2-4821-9949-299C9F66DD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5972175"/>
            <a:ext cx="105727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50000"/>
              </a:lnSpc>
              <a:buNone/>
              <a:defRPr sz="900" b="0">
                <a:solidFill>
                  <a:srgbClr val="345650"/>
                </a:solidFill>
                <a:latin typeface="Century Gothic"/>
                <a:ea typeface="Century Gothic"/>
                <a:cs typeface="Century Gothic"/>
              </a:defRPr>
            </a:pPr>
            <a:r>
              <a:rPr sz="900" b="0">
                <a:solidFill>
                  <a:srgbClr val="345650"/>
                </a:solidFill>
                <a:latin typeface="Century Gothic"/>
                <a:ea typeface="Century Gothic"/>
                <a:cs typeface="Century Gothic"/>
              </a:rPr>
              <a:t>Transcrição literal: STN — MCASP 11ª edição, Parte III, p. 452.</a:t>
            </a:r>
          </a:p>
        </p:txBody>
      </p:sp>
    </p:spTree>
    <p:extLst>
      <p:ext uri="{BB962C8B-B14F-4D97-AF65-F5344CB8AC3E}">
        <p14:creationId xmlns:p14="http://schemas.microsoft.com/office/powerpoint/2010/main" val="319446050"/>
      </p:ext>
    </p:extLst>
  </p:cSld>
</p:sld>
</file>

<file path=ppt/slides/slide18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Slide Number Placeholder 3">
            <a:extLst xmlns:a="http://schemas.openxmlformats.org/drawingml/2006/main">
              <a:ext uri="{FF2B5EF4-FFF2-40B4-BE49-F238E27FC236}">
                <a16:creationId xmlns:a16="http://schemas.microsoft.com/office/drawing/2014/main" id="{BB8C4EC3-91CF-15A7-B24F-D0BBB7AED1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93500" y="6492875"/>
            <a:ext cx="698500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anchor="ctr"/>
          <a:lstStyle xmlns:a="http://schemas.openxmlformats.org/drawingml/2006/main">
            <a:lvl1pPr marL="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algn="ctr">
              <a:buNone/>
            </a:pPr>
            <a:r>
              <a:rPr sz="1100">
                <a:solidFill>
                  <a:schemeClr val="bg1"/>
                </a:solidFill>
              </a:rPr>
              <a:t>18</a:t>
            </a:r>
          </a:p>
        </p:txBody>
      </p:sp>
      <p:sp>
        <p:nvSpPr>
          <p:cNvPr id="19" name="course-slide-title">
            <a:extLst xmlns:a="http://schemas.openxmlformats.org/drawingml/2006/main">
              <a:ext uri="{FF2B5EF4-FFF2-40B4-BE49-F238E27FC236}">
                <a16:creationId xmlns:a16="http://schemas.microsoft.com/office/drawing/2014/main" id="{E065E27F-3689-41A0-A5F0-7B44B8FEF4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781050"/>
            <a:ext cx="106680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0000"/>
              </a:lnSpc>
              <a:buNone/>
              <a:defRPr sz="20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defRPr>
            </a:pPr>
            <a:r>
              <a:rPr sz="20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rPr>
              <a:t>No RPPS — contribuição do servidor por competência</a:t>
            </a:r>
          </a:p>
        </p:txBody>
      </p:sp>
      <p:sp>
        <p:nvSpPr>
          <p:cNvPr id="20" name="course-slide-body">
            <a:extLst xmlns:a="http://schemas.openxmlformats.org/drawingml/2006/main">
              <a:ext uri="{FF2B5EF4-FFF2-40B4-BE49-F238E27FC236}">
                <a16:creationId xmlns:a16="http://schemas.microsoft.com/office/drawing/2014/main" id="{B5143502-99D5-41F9-8DC8-C48A805D3E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476375"/>
            <a:ext cx="10572750" cy="95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400" b="0">
                <a:solidFill>
                  <a:srgbClr val="111111"/>
                </a:solidFill>
              </a:defRPr>
            </a:pPr>
            <a:r>
              <a:rPr sz="1400" b="0">
                <a:solidFill>
                  <a:srgbClr val="111111"/>
                </a:solidFill>
              </a:rPr>
              <a:t/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AB86BF25-38E5-4745-B18E-A65E83F8A0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1666875"/>
            <a:ext cx="5000625" cy="4048125"/>
          </a:xfrm>
          <a:prstGeom xmlns:a="http://schemas.openxmlformats.org/drawingml/2006/main" prst="roundRect">
            <a:avLst>
              <a:gd name="adj" fmla="val 3765"/>
            </a:avLst>
          </a:prstGeom>
          <a:solidFill xmlns:a="http://schemas.openxmlformats.org/drawingml/2006/main">
            <a:srgbClr val="EAF5EE"/>
          </a:solidFill>
          <a:ln xmlns:a="http://schemas.openxmlformats.org/drawingml/2006/main" w="9525">
            <a:solidFill>
              <a:srgbClr val="07513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668E58FC-63DB-4161-9741-3C23D11CB2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1819275"/>
            <a:ext cx="4619625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50000"/>
              </a:lnSpc>
              <a:buNone/>
              <a:def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rPr>
              <a:t>RECONHECIMENTO DO DIREITO A RECEBER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99B822F4-1938-4E3B-8D5C-16D90EF964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" y="2381250"/>
            <a:ext cx="4467225" cy="31337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t">
            <a:normAutofit fontScale="100000"/>
          </a:bodyPr>
          <a:lstStyle xmlns:a="http://schemas.openxmlformats.org/drawingml/2006/main"/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35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35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Registro por competência da Contribuição do Servidor a receber.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1BD4FA6C-B0AA-4B29-96CF-B360A35362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57925" y="1666875"/>
            <a:ext cx="5000625" cy="4048125"/>
          </a:xfrm>
          <a:prstGeom xmlns:a="http://schemas.openxmlformats.org/drawingml/2006/main" prst="roundRect">
            <a:avLst>
              <a:gd name="adj" fmla="val 3765"/>
            </a:avLst>
          </a:prstGeom>
          <a:solidFill xmlns:a="http://schemas.openxmlformats.org/drawingml/2006/main">
            <a:srgbClr val="FFF2CC"/>
          </a:solidFill>
          <a:ln xmlns:a="http://schemas.openxmlformats.org/drawingml/2006/main" w="9525">
            <a:solidFill>
              <a:srgbClr val="805D0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F03CC6AD-9338-4951-B6D0-62FE618594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48425" y="1819275"/>
            <a:ext cx="4619625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50000"/>
              </a:lnSpc>
              <a:buNone/>
              <a:def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rPr>
              <a:t>NATUREZA DA INFORMAÇÃO: PATRIMONIAL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D0B5476E-F146-4CBC-9494-28A267BA87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24625" y="2381250"/>
            <a:ext cx="4467225" cy="31337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t">
            <a:normAutofit fontScale="100000"/>
          </a:bodyPr>
          <a:lstStyle xmlns:a="http://schemas.openxmlformats.org/drawingml/2006/main"/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27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27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D 1.1.3.6.2.01.02 Contribuições do RPPS a Receber - Servidor, Aposentado e Pensionista - Fundo em Capitalização (P)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27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27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 4.2.1.1.1.02.xx Contribuições do Segurado ao RPPS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44678060-8EC2-4821-9949-299C9F66DD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5972175"/>
            <a:ext cx="105727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50000"/>
              </a:lnSpc>
              <a:buNone/>
              <a:defRPr sz="900" b="0">
                <a:solidFill>
                  <a:srgbClr val="345650"/>
                </a:solidFill>
                <a:latin typeface="Century Gothic"/>
                <a:ea typeface="Century Gothic"/>
                <a:cs typeface="Century Gothic"/>
              </a:defRPr>
            </a:pPr>
            <a:r>
              <a:rPr sz="900" b="0">
                <a:solidFill>
                  <a:srgbClr val="345650"/>
                </a:solidFill>
                <a:latin typeface="Century Gothic"/>
                <a:ea typeface="Century Gothic"/>
                <a:cs typeface="Century Gothic"/>
              </a:rPr>
              <a:t>Transcrição literal: STN — MCASP 11ª edição, Parte III, pp. 452–453.</a:t>
            </a:r>
          </a:p>
        </p:txBody>
      </p:sp>
    </p:spTree>
    <p:extLst>
      <p:ext uri="{BB962C8B-B14F-4D97-AF65-F5344CB8AC3E}">
        <p14:creationId xmlns:p14="http://schemas.microsoft.com/office/powerpoint/2010/main" val="319446050"/>
      </p:ext>
    </p:extLst>
  </p:cSld>
</p:sld>
</file>

<file path=ppt/slides/slide19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Slide Number Placeholder 3">
            <a:extLst xmlns:a="http://schemas.openxmlformats.org/drawingml/2006/main">
              <a:ext uri="{FF2B5EF4-FFF2-40B4-BE49-F238E27FC236}">
                <a16:creationId xmlns:a16="http://schemas.microsoft.com/office/drawing/2014/main" id="{BB8C4EC3-91CF-15A7-B24F-D0BBB7AED1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93500" y="6492875"/>
            <a:ext cx="698500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anchor="ctr"/>
          <a:lstStyle xmlns:a="http://schemas.openxmlformats.org/drawingml/2006/main">
            <a:lvl1pPr marL="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algn="ctr">
              <a:buNone/>
            </a:pPr>
            <a:r>
              <a:rPr sz="1100">
                <a:solidFill>
                  <a:schemeClr val="bg1"/>
                </a:solidFill>
              </a:rPr>
              <a:t>19</a:t>
            </a:r>
          </a:p>
        </p:txBody>
      </p:sp>
      <p:sp>
        <p:nvSpPr>
          <p:cNvPr id="19" name="course-slide-title">
            <a:extLst xmlns:a="http://schemas.openxmlformats.org/drawingml/2006/main">
              <a:ext uri="{FF2B5EF4-FFF2-40B4-BE49-F238E27FC236}">
                <a16:creationId xmlns:a16="http://schemas.microsoft.com/office/drawing/2014/main" id="{E065E27F-3689-41A0-A5F0-7B44B8FEF4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781050"/>
            <a:ext cx="106680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0000"/>
              </a:lnSpc>
              <a:buNone/>
              <a:defRPr sz="20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defRPr>
            </a:pPr>
            <a:r>
              <a:rPr sz="20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rPr>
              <a:t>No RPPS — arrecadação da contribuição do servidor</a:t>
            </a:r>
          </a:p>
        </p:txBody>
      </p:sp>
      <p:sp>
        <p:nvSpPr>
          <p:cNvPr id="20" name="course-slide-body">
            <a:extLst xmlns:a="http://schemas.openxmlformats.org/drawingml/2006/main">
              <a:ext uri="{FF2B5EF4-FFF2-40B4-BE49-F238E27FC236}">
                <a16:creationId xmlns:a16="http://schemas.microsoft.com/office/drawing/2014/main" id="{B5143502-99D5-41F9-8DC8-C48A805D3E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476375"/>
            <a:ext cx="10572750" cy="95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400" b="0">
                <a:solidFill>
                  <a:srgbClr val="111111"/>
                </a:solidFill>
              </a:defRPr>
            </a:pPr>
            <a:r>
              <a:rPr sz="1400" b="0">
                <a:solidFill>
                  <a:srgbClr val="111111"/>
                </a:solidFill>
              </a:rPr>
              <a:t/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AB86BF25-38E5-4745-B18E-A65E83F8A0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1666875"/>
            <a:ext cx="5000625" cy="4048125"/>
          </a:xfrm>
          <a:prstGeom xmlns:a="http://schemas.openxmlformats.org/drawingml/2006/main" prst="roundRect">
            <a:avLst>
              <a:gd name="adj" fmla="val 3765"/>
            </a:avLst>
          </a:prstGeom>
          <a:solidFill xmlns:a="http://schemas.openxmlformats.org/drawingml/2006/main">
            <a:srgbClr val="EAF5EE"/>
          </a:solidFill>
          <a:ln xmlns:a="http://schemas.openxmlformats.org/drawingml/2006/main" w="9525">
            <a:solidFill>
              <a:srgbClr val="07513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668E58FC-63DB-4161-9741-3C23D11CB2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1819275"/>
            <a:ext cx="4619625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50000"/>
              </a:lnSpc>
              <a:buNone/>
              <a:def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rPr>
              <a:t>ORÇAMENTÁRIA E PATRIMONIAL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99B822F4-1938-4E3B-8D5C-16D90EF964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" y="2381250"/>
            <a:ext cx="4467225" cy="31337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t">
            <a:normAutofit fontScale="100000"/>
          </a:bodyPr>
          <a:lstStyle xmlns:a="http://schemas.openxmlformats.org/drawingml/2006/main"/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Natureza da informação: orçamentária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D 6.2.1.1.x.xx.xx Receita a Realizar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 6.2.1.2.x.xx.xx Receita Realizada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Natureza da receita: 1.2.1.5.01.x.x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/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Natureza da informação: patrimonial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D 1.1.1.1.1.06.xx Conta Única RPPS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 1.1.3.6.2.01.02 Contribuições do RPPS a Receber - Servidor, Aposentado e Pensionista - Fundo em Capitalização (P)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1BD4FA6C-B0AA-4B29-96CF-B360A35362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57925" y="1666875"/>
            <a:ext cx="5000625" cy="4048125"/>
          </a:xfrm>
          <a:prstGeom xmlns:a="http://schemas.openxmlformats.org/drawingml/2006/main" prst="roundRect">
            <a:avLst>
              <a:gd name="adj" fmla="val 3765"/>
            </a:avLst>
          </a:prstGeom>
          <a:solidFill xmlns:a="http://schemas.openxmlformats.org/drawingml/2006/main">
            <a:srgbClr val="FFF2CC"/>
          </a:solidFill>
          <a:ln xmlns:a="http://schemas.openxmlformats.org/drawingml/2006/main" w="9525">
            <a:solidFill>
              <a:srgbClr val="805D0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F03CC6AD-9338-4951-B6D0-62FE618594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48425" y="1819275"/>
            <a:ext cx="4619625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50000"/>
              </a:lnSpc>
              <a:buNone/>
              <a:def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rPr>
              <a:t>NATUREZA DA INFORMAÇÃO: CONTROLE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D0B5476E-F146-4CBC-9494-28A267BA87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24625" y="2381250"/>
            <a:ext cx="4467225" cy="31337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t">
            <a:normAutofit fontScale="100000"/>
          </a:bodyPr>
          <a:lstStyle xmlns:a="http://schemas.openxmlformats.org/drawingml/2006/main"/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27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27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D 7.2.1.1.x.xx.xx Controle da Disponibilidade de Recursos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27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27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 8.2.1.1.1.xx.xx Disponibilidade por Destinação de Recursos (DDR)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44678060-8EC2-4821-9949-299C9F66DD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5972175"/>
            <a:ext cx="105727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50000"/>
              </a:lnSpc>
              <a:buNone/>
              <a:defRPr sz="900" b="0">
                <a:solidFill>
                  <a:srgbClr val="345650"/>
                </a:solidFill>
                <a:latin typeface="Century Gothic"/>
                <a:ea typeface="Century Gothic"/>
                <a:cs typeface="Century Gothic"/>
              </a:defRPr>
            </a:pPr>
            <a:r>
              <a:rPr sz="900" b="0">
                <a:solidFill>
                  <a:srgbClr val="345650"/>
                </a:solidFill>
                <a:latin typeface="Century Gothic"/>
                <a:ea typeface="Century Gothic"/>
                <a:cs typeface="Century Gothic"/>
              </a:rPr>
              <a:t>Transcrição literal: STN — MCASP 11ª edição, Parte III, p. 453.</a:t>
            </a:r>
          </a:p>
        </p:txBody>
      </p:sp>
    </p:spTree>
    <p:extLst>
      <p:ext uri="{BB962C8B-B14F-4D97-AF65-F5344CB8AC3E}">
        <p14:creationId xmlns:p14="http://schemas.microsoft.com/office/powerpoint/2010/main" val="319446050"/>
      </p:ext>
    </p:extLst>
  </p:cSld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Slide Number Placeholder 3">
            <a:extLst xmlns:a="http://schemas.openxmlformats.org/drawingml/2006/main">
              <a:ext uri="{FF2B5EF4-FFF2-40B4-BE49-F238E27FC236}">
                <a16:creationId xmlns:a16="http://schemas.microsoft.com/office/drawing/2014/main" id="{BB8C4EC3-91CF-15A7-B24F-D0BBB7AED1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93500" y="6492875"/>
            <a:ext cx="698500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anchor="ctr"/>
          <a:lstStyle xmlns:a="http://schemas.openxmlformats.org/drawingml/2006/main">
            <a:lvl1pPr marL="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algn="ctr">
              <a:buNone/>
            </a:pPr>
            <a:r>
              <a:rPr sz="110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9" name="course-slide-title">
            <a:extLst xmlns:a="http://schemas.openxmlformats.org/drawingml/2006/main">
              <a:ext uri="{FF2B5EF4-FFF2-40B4-BE49-F238E27FC236}">
                <a16:creationId xmlns:a16="http://schemas.microsoft.com/office/drawing/2014/main" id="{06B9CECF-700C-40BB-9584-54E203AD45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781050"/>
            <a:ext cx="106680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0000"/>
              </a:lnSpc>
              <a:buNone/>
              <a:def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defRPr>
            </a:pPr>
            <a:r>
              <a: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rPr>
              <a:t>O módulo conecta norma, registro e prova de auditoria</a:t>
            </a:r>
          </a:p>
        </p:txBody>
      </p:sp>
      <p:sp>
        <p:nvSpPr>
          <p:cNvPr id="20" name="course-slide-body">
            <a:extLst xmlns:a="http://schemas.openxmlformats.org/drawingml/2006/main">
              <a:ext uri="{FF2B5EF4-FFF2-40B4-BE49-F238E27FC236}">
                <a16:creationId xmlns:a16="http://schemas.microsoft.com/office/drawing/2014/main" id="{C52916BD-1947-4359-8E5A-E4CDDFB2F3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1476375"/>
            <a:ext cx="10572750" cy="3143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19050" tIns="19050" rIns="19050" bIns="19050" anchor="t">
            <a:normAutofit fontScale="100000"/>
          </a:bodyPr>
          <a:lstStyle xmlns:a="http://schemas.openxmlformats.org/drawingml/2006/main"/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None/>
              <a:defRPr sz="140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Resultado esperado: o auditor consegue sair do demonstrativo e chegar ao achado — ou concluir pela conformidade.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None/>
              <a:defRPr sz="140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Identificar o conjunto normativo aplicável ao RPPS municipal.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None/>
              <a:defRPr sz="140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Interpretar os procedimentos do MCASP para benefícios pós-emprego e RPPS.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None/>
              <a:defRPr sz="140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Selecionar documentos do e-TCM, SIGA, CADPREV e da entidade.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None/>
              <a:defRPr sz="140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Executar conciliações e formar achados rastreáveis.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96C0B197-8BAB-4FF0-8807-9B54C0A19A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4953000"/>
            <a:ext cx="2545556" cy="781050"/>
          </a:xfrm>
          <a:prstGeom xmlns:a="http://schemas.openxmlformats.org/drawingml/2006/main" prst="roundRect">
            <a:avLst>
              <a:gd name="adj" fmla="val 1219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6E3DA"/>
            </a:solidFill>
            <a:prstDash val="solid"/>
          </a:ln>
        </p:spPr>
        <p:txBody>
          <a:bodyPr xmlns:a="http://schemas.openxmlformats.org/drawingml/2006/main" lIns="76200" tIns="76200" rIns="76200" bIns="7620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NORMA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06C7F39B-BD07-4074-B659-88D750DAC4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02806" y="4953000"/>
            <a:ext cx="2545556" cy="781050"/>
          </a:xfrm>
          <a:prstGeom xmlns:a="http://schemas.openxmlformats.org/drawingml/2006/main" prst="roundRect">
            <a:avLst>
              <a:gd name="adj" fmla="val 12195"/>
            </a:avLst>
          </a:prstGeom>
          <a:solidFill xmlns:a="http://schemas.openxmlformats.org/drawingml/2006/main">
            <a:srgbClr val="EAF5EE"/>
          </a:solidFill>
          <a:ln xmlns:a="http://schemas.openxmlformats.org/drawingml/2006/main" w="9525">
            <a:solidFill>
              <a:srgbClr val="D6E3DA"/>
            </a:solidFill>
            <a:prstDash val="solid"/>
          </a:ln>
        </p:spPr>
        <p:txBody>
          <a:bodyPr xmlns:a="http://schemas.openxmlformats.org/drawingml/2006/main" lIns="76200" tIns="76200" rIns="76200" bIns="7620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REGISTRO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03A58CBF-8C58-456E-AC3B-87564F6525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62663" y="4953000"/>
            <a:ext cx="2545556" cy="781050"/>
          </a:xfrm>
          <a:prstGeom xmlns:a="http://schemas.openxmlformats.org/drawingml/2006/main" prst="roundRect">
            <a:avLst>
              <a:gd name="adj" fmla="val 1219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6E3DA"/>
            </a:solidFill>
            <a:prstDash val="solid"/>
          </a:ln>
        </p:spPr>
        <p:txBody>
          <a:bodyPr xmlns:a="http://schemas.openxmlformats.org/drawingml/2006/main" lIns="76200" tIns="76200" rIns="76200" bIns="7620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EVIDÊNCIA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FA359B7C-CBB4-4561-A005-59B24C82F4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22519" y="4953000"/>
            <a:ext cx="2545556" cy="781050"/>
          </a:xfrm>
          <a:prstGeom xmlns:a="http://schemas.openxmlformats.org/drawingml/2006/main" prst="roundRect">
            <a:avLst>
              <a:gd name="adj" fmla="val 12195"/>
            </a:avLst>
          </a:prstGeom>
          <a:solidFill xmlns:a="http://schemas.openxmlformats.org/drawingml/2006/main">
            <a:srgbClr val="FFF2CC"/>
          </a:solidFill>
          <a:ln xmlns:a="http://schemas.openxmlformats.org/drawingml/2006/main" w="9525">
            <a:solidFill>
              <a:srgbClr val="D6A72D"/>
            </a:solidFill>
            <a:prstDash val="solid"/>
          </a:ln>
        </p:spPr>
        <p:txBody>
          <a:bodyPr xmlns:a="http://schemas.openxmlformats.org/drawingml/2006/main" lIns="76200" tIns="76200" rIns="76200" bIns="7620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ACHADO OU CONFORMIDADE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055AC78A-0874-48D8-81E3-64C285B9AC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5972175"/>
            <a:ext cx="105727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rPr>
              <a:t>Fonte: STN — MCASP 11ª edição · gov.br/tesouronacional</a:t>
            </a:r>
          </a:p>
        </p:txBody>
      </p:sp>
    </p:spTree>
    <p:extLst>
      <p:ext uri="{BB962C8B-B14F-4D97-AF65-F5344CB8AC3E}">
        <p14:creationId xmlns:p14="http://schemas.microsoft.com/office/powerpoint/2010/main" val="319446050"/>
      </p:ext>
    </p:extLst>
  </p:cSld>
</p:sld>
</file>

<file path=ppt/slides/slide20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Slide Number Placeholder 3">
            <a:extLst xmlns:a="http://schemas.openxmlformats.org/drawingml/2006/main">
              <a:ext uri="{FF2B5EF4-FFF2-40B4-BE49-F238E27FC236}">
                <a16:creationId xmlns:a16="http://schemas.microsoft.com/office/drawing/2014/main" id="{BB8C4EC3-91CF-15A7-B24F-D0BBB7AED1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93500" y="6492875"/>
            <a:ext cx="698500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anchor="ctr"/>
          <a:lstStyle xmlns:a="http://schemas.openxmlformats.org/drawingml/2006/main">
            <a:lvl1pPr marL="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algn="ctr">
              <a:buNone/>
            </a:pPr>
            <a:r>
              <a:rPr sz="1100">
                <a:solidFill>
                  <a:schemeClr val="bg1"/>
                </a:solidFill>
              </a:rPr>
              <a:t>20</a:t>
            </a:r>
          </a:p>
        </p:txBody>
      </p:sp>
      <p:sp>
        <p:nvSpPr>
          <p:cNvPr id="19" name="course-slide-title">
            <a:extLst xmlns:a="http://schemas.openxmlformats.org/drawingml/2006/main">
              <a:ext uri="{FF2B5EF4-FFF2-40B4-BE49-F238E27FC236}">
                <a16:creationId xmlns:a16="http://schemas.microsoft.com/office/drawing/2014/main" id="{E065E27F-3689-41A0-A5F0-7B44B8FEF4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781050"/>
            <a:ext cx="106680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0000"/>
              </a:lnSpc>
              <a:buNone/>
              <a:defRPr sz="20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defRPr>
            </a:pPr>
            <a:r>
              <a:rPr sz="20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rPr>
              <a:t>Encargos patronais fora do prazo — reconhecimento no ente</a:t>
            </a:r>
          </a:p>
        </p:txBody>
      </p:sp>
      <p:sp>
        <p:nvSpPr>
          <p:cNvPr id="20" name="course-slide-body">
            <a:extLst xmlns:a="http://schemas.openxmlformats.org/drawingml/2006/main">
              <a:ext uri="{FF2B5EF4-FFF2-40B4-BE49-F238E27FC236}">
                <a16:creationId xmlns:a16="http://schemas.microsoft.com/office/drawing/2014/main" id="{B5143502-99D5-41F9-8DC8-C48A805D3E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476375"/>
            <a:ext cx="10572750" cy="95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400" b="0">
                <a:solidFill>
                  <a:srgbClr val="111111"/>
                </a:solidFill>
              </a:defRPr>
            </a:pPr>
            <a:r>
              <a:rPr sz="1400" b="0">
                <a:solidFill>
                  <a:srgbClr val="111111"/>
                </a:solidFill>
              </a:rPr>
              <a:t/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AB86BF25-38E5-4745-B18E-A65E83F8A0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1666875"/>
            <a:ext cx="5000625" cy="4048125"/>
          </a:xfrm>
          <a:prstGeom xmlns:a="http://schemas.openxmlformats.org/drawingml/2006/main" prst="roundRect">
            <a:avLst>
              <a:gd name="adj" fmla="val 3765"/>
            </a:avLst>
          </a:prstGeom>
          <a:solidFill xmlns:a="http://schemas.openxmlformats.org/drawingml/2006/main">
            <a:srgbClr val="EAF5EE"/>
          </a:solidFill>
          <a:ln xmlns:a="http://schemas.openxmlformats.org/drawingml/2006/main" w="9525">
            <a:solidFill>
              <a:srgbClr val="07513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668E58FC-63DB-4161-9741-3C23D11CB2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1819275"/>
            <a:ext cx="4619625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50000"/>
              </a:lnSpc>
              <a:buNone/>
              <a:def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rPr>
              <a:t>REGIME DE COMPETÊNCIA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99B822F4-1938-4E3B-8D5C-16D90EF964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" y="2381250"/>
            <a:ext cx="4467225" cy="31337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t">
            <a:normAutofit fontScale="100000"/>
          </a:bodyPr>
          <a:lstStyle xmlns:a="http://schemas.openxmlformats.org/drawingml/2006/main"/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27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27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Reconhecimento dos juros, multas e atualização monetária. O lançamento patrimonial deve observar o regime de competência.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1BD4FA6C-B0AA-4B29-96CF-B360A35362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57925" y="1666875"/>
            <a:ext cx="5000625" cy="4048125"/>
          </a:xfrm>
          <a:prstGeom xmlns:a="http://schemas.openxmlformats.org/drawingml/2006/main" prst="roundRect">
            <a:avLst>
              <a:gd name="adj" fmla="val 3765"/>
            </a:avLst>
          </a:prstGeom>
          <a:solidFill xmlns:a="http://schemas.openxmlformats.org/drawingml/2006/main">
            <a:srgbClr val="FFF2CC"/>
          </a:solidFill>
          <a:ln xmlns:a="http://schemas.openxmlformats.org/drawingml/2006/main" w="9525">
            <a:solidFill>
              <a:srgbClr val="805D0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F03CC6AD-9338-4951-B6D0-62FE618594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48425" y="1819275"/>
            <a:ext cx="4619625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50000"/>
              </a:lnSpc>
              <a:buNone/>
              <a:def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rPr>
              <a:t>NATUREZA DA INFORMAÇÃO: PATRIMONIAL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D0B5476E-F146-4CBC-9494-28A267BA87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24625" y="2381250"/>
            <a:ext cx="4467225" cy="31337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t">
            <a:normAutofit fontScale="100000"/>
          </a:bodyPr>
          <a:lstStyle xmlns:a="http://schemas.openxmlformats.org/drawingml/2006/main"/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27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27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D 3.4.2.5.2.xx.xx    Multas e Juros sobre Contribuições Previdenciárias – Patronal – Intra OFSS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27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27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 2.1.1.4.2.xx.xx    Encargos Sociais a Pagar – RPPS – Intra OFSS (P)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44678060-8EC2-4821-9949-299C9F66DD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5972175"/>
            <a:ext cx="105727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50000"/>
              </a:lnSpc>
              <a:buNone/>
              <a:defRPr sz="900" b="0">
                <a:solidFill>
                  <a:srgbClr val="345650"/>
                </a:solidFill>
                <a:latin typeface="Century Gothic"/>
                <a:ea typeface="Century Gothic"/>
                <a:cs typeface="Century Gothic"/>
              </a:defRPr>
            </a:pPr>
            <a:r>
              <a:rPr sz="900" b="0">
                <a:solidFill>
                  <a:srgbClr val="345650"/>
                </a:solidFill>
                <a:latin typeface="Century Gothic"/>
                <a:ea typeface="Century Gothic"/>
                <a:cs typeface="Century Gothic"/>
              </a:rPr>
              <a:t>Transcrição literal: STN — MCASP 11ª edição, Parte III, p. 453.</a:t>
            </a:r>
          </a:p>
        </p:txBody>
      </p:sp>
    </p:spTree>
    <p:extLst>
      <p:ext uri="{BB962C8B-B14F-4D97-AF65-F5344CB8AC3E}">
        <p14:creationId xmlns:p14="http://schemas.microsoft.com/office/powerpoint/2010/main" val="319446050"/>
      </p:ext>
    </p:extLst>
  </p:cSld>
</p:sld>
</file>

<file path=ppt/slides/slide2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Slide Number Placeholder 3">
            <a:extLst xmlns:a="http://schemas.openxmlformats.org/drawingml/2006/main">
              <a:ext uri="{FF2B5EF4-FFF2-40B4-BE49-F238E27FC236}">
                <a16:creationId xmlns:a16="http://schemas.microsoft.com/office/drawing/2014/main" id="{BB8C4EC3-91CF-15A7-B24F-D0BBB7AED1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93500" y="6492875"/>
            <a:ext cx="698500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anchor="ctr"/>
          <a:lstStyle xmlns:a="http://schemas.openxmlformats.org/drawingml/2006/main">
            <a:lvl1pPr marL="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algn="ctr">
              <a:buNone/>
            </a:pPr>
            <a:r>
              <a:rPr sz="1100">
                <a:solidFill>
                  <a:schemeClr val="bg1"/>
                </a:solidFill>
              </a:rPr>
              <a:t>21</a:t>
            </a:r>
          </a:p>
        </p:txBody>
      </p:sp>
      <p:sp>
        <p:nvSpPr>
          <p:cNvPr id="19" name="course-slide-title">
            <a:extLst xmlns:a="http://schemas.openxmlformats.org/drawingml/2006/main">
              <a:ext uri="{FF2B5EF4-FFF2-40B4-BE49-F238E27FC236}">
                <a16:creationId xmlns:a16="http://schemas.microsoft.com/office/drawing/2014/main" id="{E065E27F-3689-41A0-A5F0-7B44B8FEF4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781050"/>
            <a:ext cx="106680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0000"/>
              </a:lnSpc>
              <a:buNone/>
              <a:defRPr sz="20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defRPr>
            </a:pPr>
            <a:r>
              <a:rPr sz="20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rPr>
              <a:t>Encargos patronais fora do prazo — execução no ente</a:t>
            </a:r>
          </a:p>
        </p:txBody>
      </p:sp>
      <p:sp>
        <p:nvSpPr>
          <p:cNvPr id="20" name="course-slide-body">
            <a:extLst xmlns:a="http://schemas.openxmlformats.org/drawingml/2006/main">
              <a:ext uri="{FF2B5EF4-FFF2-40B4-BE49-F238E27FC236}">
                <a16:creationId xmlns:a16="http://schemas.microsoft.com/office/drawing/2014/main" id="{B5143502-99D5-41F9-8DC8-C48A805D3E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476375"/>
            <a:ext cx="10572750" cy="95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400" b="0">
                <a:solidFill>
                  <a:srgbClr val="111111"/>
                </a:solidFill>
              </a:defRPr>
            </a:pPr>
            <a:r>
              <a:rPr sz="1400" b="0">
                <a:solidFill>
                  <a:srgbClr val="111111"/>
                </a:solidFill>
              </a:rPr>
              <a:t/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AB86BF25-38E5-4745-B18E-A65E83F8A0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1666875"/>
            <a:ext cx="5000625" cy="4048125"/>
          </a:xfrm>
          <a:prstGeom xmlns:a="http://schemas.openxmlformats.org/drawingml/2006/main" prst="roundRect">
            <a:avLst>
              <a:gd name="adj" fmla="val 3765"/>
            </a:avLst>
          </a:prstGeom>
          <a:solidFill xmlns:a="http://schemas.openxmlformats.org/drawingml/2006/main">
            <a:srgbClr val="EAF5EE"/>
          </a:solidFill>
          <a:ln xmlns:a="http://schemas.openxmlformats.org/drawingml/2006/main" w="9525">
            <a:solidFill>
              <a:srgbClr val="07513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668E58FC-63DB-4161-9741-3C23D11CB2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1819275"/>
            <a:ext cx="4619625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50000"/>
              </a:lnSpc>
              <a:buNone/>
              <a:def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rPr>
              <a:t>EMPENHO E LIQUIDAÇÃO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99B822F4-1938-4E3B-8D5C-16D90EF964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" y="2381250"/>
            <a:ext cx="4467225" cy="31337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t">
            <a:normAutofit fontScale="94341"/>
          </a:bodyPr>
          <a:lstStyle xmlns:a="http://schemas.openxmlformats.org/drawingml/2006/main"/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938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938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Natureza da informação: orçamentária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938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938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D 6.2.2.1.1.xx.xx     Crédito Disponível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938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938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 6.2.2.1.3.01.xx     Crédito Empenhado a Liquidar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938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938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Natureza da despesa: 3.1.91.xx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/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938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938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Natureza da informação: patrimonial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938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938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D 2.1.1.4.2.xx.xx    Encargos Sociais a Pagar – RPPS – Intra OFSS (P)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938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938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 2.1.1.4.2.xx.xx    Encargos Sociais a Pagar – RPPS – Intra OFSS (F)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/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938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938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Natureza da informação: orçamentária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938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938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D 6.2.2.1.3.01.xx    Crédito Empenhado a Liquidar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938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938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 6.2.2.1.3.02.xx    Crédito Empenhado em Liquidação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938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938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D 6.2.2.1.3.02.xx    Crédito Empenhado em Liquidação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938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938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 6.2.2.1.3.03.xx    Crédito Empenhado Liquidado a Pagar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1BD4FA6C-B0AA-4B29-96CF-B360A35362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57925" y="1666875"/>
            <a:ext cx="5000625" cy="4048125"/>
          </a:xfrm>
          <a:prstGeom xmlns:a="http://schemas.openxmlformats.org/drawingml/2006/main" prst="roundRect">
            <a:avLst>
              <a:gd name="adj" fmla="val 3765"/>
            </a:avLst>
          </a:prstGeom>
          <a:solidFill xmlns:a="http://schemas.openxmlformats.org/drawingml/2006/main">
            <a:srgbClr val="FFF2CC"/>
          </a:solidFill>
          <a:ln xmlns:a="http://schemas.openxmlformats.org/drawingml/2006/main" w="9525">
            <a:solidFill>
              <a:srgbClr val="805D0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F03CC6AD-9338-4951-B6D0-62FE618594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48425" y="1819275"/>
            <a:ext cx="4619625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50000"/>
              </a:lnSpc>
              <a:buNone/>
              <a:def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rPr>
              <a:t>PAGAMENTO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D0B5476E-F146-4CBC-9494-28A267BA87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24625" y="2381250"/>
            <a:ext cx="4467225" cy="31337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t">
            <a:normAutofit fontScale="100000"/>
          </a:bodyPr>
          <a:lstStyle xmlns:a="http://schemas.openxmlformats.org/drawingml/2006/main"/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05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05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Natureza da informação: patrimonial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05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05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D 2.1.1.4.2.xx.xx    Encargos Sociais a Pagar – RPPS – Intra OFSS (F)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05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05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 1.1.1.1.x.xx.xx    Caixa e Equivalentes de Caixa em Moeda Nacional (F)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/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05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05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Natureza da informação: orçamentária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05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05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D 6.2.2.1.3.03.xx    Crédito Empenhado Liquidado a Pagar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05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05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 6.2.2.1.3.04.xx    Crédito Empenhado Liquidado Pago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44678060-8EC2-4821-9949-299C9F66DD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5972175"/>
            <a:ext cx="105727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50000"/>
              </a:lnSpc>
              <a:buNone/>
              <a:defRPr sz="900" b="0">
                <a:solidFill>
                  <a:srgbClr val="345650"/>
                </a:solidFill>
                <a:latin typeface="Century Gothic"/>
                <a:ea typeface="Century Gothic"/>
                <a:cs typeface="Century Gothic"/>
              </a:defRPr>
            </a:pPr>
            <a:r>
              <a:rPr sz="900" b="0">
                <a:solidFill>
                  <a:srgbClr val="345650"/>
                </a:solidFill>
                <a:latin typeface="Century Gothic"/>
                <a:ea typeface="Century Gothic"/>
                <a:cs typeface="Century Gothic"/>
              </a:rPr>
              <a:t>Transcrição literal: STN — MCASP 11ª edição, Parte III, pp. 453–454.</a:t>
            </a:r>
          </a:p>
        </p:txBody>
      </p:sp>
    </p:spTree>
    <p:extLst>
      <p:ext uri="{BB962C8B-B14F-4D97-AF65-F5344CB8AC3E}">
        <p14:creationId xmlns:p14="http://schemas.microsoft.com/office/powerpoint/2010/main" val="319446050"/>
      </p:ext>
    </p:extLst>
  </p:cSld>
</p:sld>
</file>

<file path=ppt/slides/slide2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Slide Number Placeholder 3">
            <a:extLst xmlns:a="http://schemas.openxmlformats.org/drawingml/2006/main">
              <a:ext uri="{FF2B5EF4-FFF2-40B4-BE49-F238E27FC236}">
                <a16:creationId xmlns:a16="http://schemas.microsoft.com/office/drawing/2014/main" id="{BB8C4EC3-91CF-15A7-B24F-D0BBB7AED1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93500" y="6492875"/>
            <a:ext cx="698500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anchor="ctr"/>
          <a:lstStyle xmlns:a="http://schemas.openxmlformats.org/drawingml/2006/main">
            <a:lvl1pPr marL="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algn="ctr">
              <a:buNone/>
            </a:pPr>
            <a:r>
              <a:rPr sz="1100">
                <a:solidFill>
                  <a:schemeClr val="bg1"/>
                </a:solidFill>
              </a:rPr>
              <a:t>22</a:t>
            </a:r>
          </a:p>
        </p:txBody>
      </p:sp>
      <p:sp>
        <p:nvSpPr>
          <p:cNvPr id="19" name="course-slide-title">
            <a:extLst xmlns:a="http://schemas.openxmlformats.org/drawingml/2006/main">
              <a:ext uri="{FF2B5EF4-FFF2-40B4-BE49-F238E27FC236}">
                <a16:creationId xmlns:a16="http://schemas.microsoft.com/office/drawing/2014/main" id="{E065E27F-3689-41A0-A5F0-7B44B8FEF4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781050"/>
            <a:ext cx="106680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0000"/>
              </a:lnSpc>
              <a:buNone/>
              <a:defRPr sz="20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defRPr>
            </a:pPr>
            <a:r>
              <a:rPr sz="20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rPr>
              <a:t>Encargos patronais fora do prazo — registro no RPPS</a:t>
            </a:r>
          </a:p>
        </p:txBody>
      </p:sp>
      <p:sp>
        <p:nvSpPr>
          <p:cNvPr id="20" name="course-slide-body">
            <a:extLst xmlns:a="http://schemas.openxmlformats.org/drawingml/2006/main">
              <a:ext uri="{FF2B5EF4-FFF2-40B4-BE49-F238E27FC236}">
                <a16:creationId xmlns:a16="http://schemas.microsoft.com/office/drawing/2014/main" id="{B5143502-99D5-41F9-8DC8-C48A805D3E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476375"/>
            <a:ext cx="10572750" cy="95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400" b="0">
                <a:solidFill>
                  <a:srgbClr val="111111"/>
                </a:solidFill>
              </a:defRPr>
            </a:pPr>
            <a:r>
              <a:rPr sz="1400" b="0">
                <a:solidFill>
                  <a:srgbClr val="111111"/>
                </a:solidFill>
              </a:rPr>
              <a:t/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AB86BF25-38E5-4745-B18E-A65E83F8A0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1666875"/>
            <a:ext cx="5000625" cy="4048125"/>
          </a:xfrm>
          <a:prstGeom xmlns:a="http://schemas.openxmlformats.org/drawingml/2006/main" prst="roundRect">
            <a:avLst>
              <a:gd name="adj" fmla="val 3765"/>
            </a:avLst>
          </a:prstGeom>
          <a:solidFill xmlns:a="http://schemas.openxmlformats.org/drawingml/2006/main">
            <a:srgbClr val="EAF5EE"/>
          </a:solidFill>
          <a:ln xmlns:a="http://schemas.openxmlformats.org/drawingml/2006/main" w="9525">
            <a:solidFill>
              <a:srgbClr val="07513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668E58FC-63DB-4161-9741-3C23D11CB2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1819275"/>
            <a:ext cx="4619625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50000"/>
              </a:lnSpc>
              <a:buNone/>
              <a:def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rPr>
              <a:t>RECONHECIMENTO POR COMPETÊNCIA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99B822F4-1938-4E3B-8D5C-16D90EF964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" y="2381250"/>
            <a:ext cx="4467225" cy="31337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t">
            <a:normAutofit fontScale="100000"/>
          </a:bodyPr>
          <a:lstStyle xmlns:a="http://schemas.openxmlformats.org/drawingml/2006/main"/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Natureza da informação: patrimonial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D 1.1.3.6.2.01.01    Contribuições do RPPS a Receber - Patronal - Fundo em Capitalização (P)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 4.4.2.5.2.01.01    Multas e Juros Sobre Contribuições Previdenciárias – Patronal – Intra OFSS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1BD4FA6C-B0AA-4B29-96CF-B360A35362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57925" y="1666875"/>
            <a:ext cx="5000625" cy="4048125"/>
          </a:xfrm>
          <a:prstGeom xmlns:a="http://schemas.openxmlformats.org/drawingml/2006/main" prst="roundRect">
            <a:avLst>
              <a:gd name="adj" fmla="val 3765"/>
            </a:avLst>
          </a:prstGeom>
          <a:solidFill xmlns:a="http://schemas.openxmlformats.org/drawingml/2006/main">
            <a:srgbClr val="FFF2CC"/>
          </a:solidFill>
          <a:ln xmlns:a="http://schemas.openxmlformats.org/drawingml/2006/main" w="9525">
            <a:solidFill>
              <a:srgbClr val="805D0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F03CC6AD-9338-4951-B6D0-62FE618594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48425" y="1819275"/>
            <a:ext cx="4619625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50000"/>
              </a:lnSpc>
              <a:buNone/>
              <a:def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rPr>
              <a:t>ARRECADAÇÃO DOS ENCARGOS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D0B5476E-F146-4CBC-9494-28A267BA87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24625" y="2381250"/>
            <a:ext cx="4467225" cy="31337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t">
            <a:normAutofit fontScale="95137"/>
          </a:bodyPr>
          <a:lstStyle xmlns:a="http://schemas.openxmlformats.org/drawingml/2006/main"/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013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013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Natureza da informação: orçamentária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013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013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D 6.2.1.1.x.xx.xx      Receita a Realizar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013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013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 6.2.1.2.x.xx.xx      Receita Realizada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013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013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Natureza da receita: 7.2.1.5.xx.x.x.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/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013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013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Natureza da informação: patrimonial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013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013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D 1.1.1.1.1.06.xx    Conta Única RPPS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013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013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 1.1.3.6.2.01.01    Contribuições do RPPS a Receber - Patronal - Fundo em Capitalização (P)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/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013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013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Natureza da informação: controle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013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013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D 7.2.1.1.x.xx.xx    Controle da Disponibilidade de Recursos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013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013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 8.2.1.1.1.xx.xx    Disponibilidade por Destinação de Recursos (DDR)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44678060-8EC2-4821-9949-299C9F66DD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5972175"/>
            <a:ext cx="105727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50000"/>
              </a:lnSpc>
              <a:buNone/>
              <a:defRPr sz="900" b="0">
                <a:solidFill>
                  <a:srgbClr val="345650"/>
                </a:solidFill>
                <a:latin typeface="Century Gothic"/>
                <a:ea typeface="Century Gothic"/>
                <a:cs typeface="Century Gothic"/>
              </a:defRPr>
            </a:pPr>
            <a:r>
              <a:rPr sz="900" b="0">
                <a:solidFill>
                  <a:srgbClr val="345650"/>
                </a:solidFill>
                <a:latin typeface="Century Gothic"/>
                <a:ea typeface="Century Gothic"/>
                <a:cs typeface="Century Gothic"/>
              </a:rPr>
              <a:t>Transcrição literal: STN — MCASP 11ª edição, Parte III, pp. 454–455.</a:t>
            </a:r>
          </a:p>
        </p:txBody>
      </p:sp>
    </p:spTree>
    <p:extLst>
      <p:ext uri="{BB962C8B-B14F-4D97-AF65-F5344CB8AC3E}">
        <p14:creationId xmlns:p14="http://schemas.microsoft.com/office/powerpoint/2010/main" val="319446050"/>
      </p:ext>
    </p:extLst>
  </p:cSld>
</p:sld>
</file>

<file path=ppt/slides/slide2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Slide Number Placeholder 3">
            <a:extLst xmlns:a="http://schemas.openxmlformats.org/drawingml/2006/main">
              <a:ext uri="{FF2B5EF4-FFF2-40B4-BE49-F238E27FC236}">
                <a16:creationId xmlns:a16="http://schemas.microsoft.com/office/drawing/2014/main" id="{BB8C4EC3-91CF-15A7-B24F-D0BBB7AED1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93500" y="6492875"/>
            <a:ext cx="698500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anchor="ctr"/>
          <a:lstStyle xmlns:a="http://schemas.openxmlformats.org/drawingml/2006/main">
            <a:lvl1pPr marL="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algn="ctr">
              <a:buNone/>
            </a:pPr>
            <a:r>
              <a:rPr sz="1100">
                <a:solidFill>
                  <a:schemeClr val="bg1"/>
                </a:solidFill>
              </a:rPr>
              <a:t>23</a:t>
            </a:r>
          </a:p>
        </p:txBody>
      </p:sp>
      <p:sp>
        <p:nvSpPr>
          <p:cNvPr id="19" name="course-slide-title">
            <a:extLst xmlns:a="http://schemas.openxmlformats.org/drawingml/2006/main">
              <a:ext uri="{FF2B5EF4-FFF2-40B4-BE49-F238E27FC236}">
                <a16:creationId xmlns:a16="http://schemas.microsoft.com/office/drawing/2014/main" id="{A7EB3AED-F0A7-423E-95C1-BAE8FA2AF7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781050"/>
            <a:ext cx="106680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0000"/>
              </a:lnSpc>
              <a:buNone/>
              <a:def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defRPr>
            </a:pPr>
            <a:r>
              <a: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rPr>
              <a:t>Portaria STN nº 710/2021: fontes vinculadas ao RPPS</a:t>
            </a:r>
          </a:p>
        </p:txBody>
      </p:sp>
      <p:sp>
        <p:nvSpPr>
          <p:cNvPr id="20" name="course-slide-body">
            <a:extLst xmlns:a="http://schemas.openxmlformats.org/drawingml/2006/main">
              <a:ext uri="{FF2B5EF4-FFF2-40B4-BE49-F238E27FC236}">
                <a16:creationId xmlns:a16="http://schemas.microsoft.com/office/drawing/2014/main" id="{31163A8A-2AB5-4039-BDD2-F2DBC02F41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476375"/>
            <a:ext cx="10572750" cy="95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400" b="0">
                <a:solidFill>
                  <a:srgbClr val="111111"/>
                </a:solidFill>
              </a:defRPr>
            </a:pPr>
            <a:r>
              <a:rPr sz="1400" b="0">
                <a:solidFill>
                  <a:srgbClr val="111111"/>
                </a:solidFill>
              </a:rPr>
              <a:t/>
            </a:r>
          </a:p>
        </p:txBody>
      </p:sp>
      <p:graphicFrame>
        <p:nvGraphicFramePr>
          <p:cNvPr id="28" name=""/>
          <p:cNvGraphicFramePr/>
          <p:nvPr/>
        </p:nvGraphicFramePr>
        <p:xfrm>
          <a:off xmlns:a="http://schemas.openxmlformats.org/drawingml/2006/main" x="714375" y="1857375"/>
          <a:ext xmlns:a="http://schemas.openxmlformats.org/drawingml/2006/main" cx="10572750" cy="3143250"/>
        </p:xfrm>
        <a:graphic xmlns:a="http://schemas.openxmlformats.org/drawingml/2006/main">
          <a:graphicData uri="http://schemas.openxmlformats.org/drawingml/2006/table">
            <a:tbl>
              <a:tblPr firstRow="1" firstCol="0" bandRow="1"/>
              <a:tblGrid>
                <a:gridCol w="2095500"/>
                <a:gridCol w="3714750"/>
                <a:gridCol w="4762500"/>
              </a:tblGrid>
              <a:tr h="785813">
                <a:tc>
                  <a:txBody>
                    <a:bodyPr anchor="ctr">
                      <a:normAutofit/>
                    </a:bodyPr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sz="1400" b="1">
                          <a:solidFill>
                            <a:srgbClr val="FFFFFF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Código</a:t>
                      </a:r>
                    </a:p>
                  </a:txBody>
                  <a:tcPr marL="91440" marR="91440" marT="45720" marB="45720">
                    <a:solidFill>
                      <a:srgbClr val="07513A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sz="1400" b="1">
                          <a:solidFill>
                            <a:srgbClr val="FFFFFF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Destinação</a:t>
                      </a:r>
                    </a:p>
                  </a:txBody>
                  <a:tcPr marL="91440" marR="91440" marT="45720" marB="45720">
                    <a:solidFill>
                      <a:srgbClr val="07513A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sz="1400" b="1">
                          <a:solidFill>
                            <a:srgbClr val="FFFFFF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Leitura de auditoria</a:t>
                      </a:r>
                    </a:p>
                  </a:txBody>
                  <a:tcPr marL="91440" marR="91440" marT="45720" marB="45720">
                    <a:solidFill>
                      <a:srgbClr val="07513A"/>
                    </a:solidFill>
                  </a:tcPr>
                </a:tc>
              </a:tr>
              <a:tr h="785813"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800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Fundo em Capitalização — Plano Previdenciário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Repasses, investimentos e benefícios do plano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</a:tr>
              <a:tr h="785813"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801</a:t>
                      </a:r>
                    </a:p>
                  </a:txBody>
                  <a:tcPr marL="91440" marR="91440" marT="45720" marB="45720">
                    <a:solidFill>
                      <a:srgbClr val="EAF5EE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Fundo em Repartição — Plano Financeiro</a:t>
                      </a:r>
                    </a:p>
                  </a:txBody>
                  <a:tcPr marL="91440" marR="91440" marT="45720" marB="45720">
                    <a:solidFill>
                      <a:srgbClr val="EAF5EE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Somente quando houver segregação da massa</a:t>
                      </a:r>
                    </a:p>
                  </a:txBody>
                  <a:tcPr marL="91440" marR="91440" marT="45720" marB="45720">
                    <a:solidFill>
                      <a:srgbClr val="EAF5EE"/>
                    </a:solidFill>
                  </a:tcPr>
                </a:tc>
              </a:tr>
              <a:tr h="785813"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802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Taxa de Administração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Custeio da unidade gestora; não misturar com benefícios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38EBED1A-3CA4-4EA4-BCA1-0EB91F5E30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5143500"/>
            <a:ext cx="9715500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Na MSC, o prefixo identifica o exercício: 1 = corrente, 2 = anteriores e 9 = condicionado. Exemplo: 1.800.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8F3D5A4B-E24B-4F03-BF73-7075EBB402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5972175"/>
            <a:ext cx="105727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rPr>
              <a:t>Fonte: STN — Portaria nº 710/2021, Anexos I e II; versão consolidada até 6/7/2026.</a:t>
            </a:r>
          </a:p>
        </p:txBody>
      </p:sp>
    </p:spTree>
    <p:extLst>
      <p:ext uri="{BB962C8B-B14F-4D97-AF65-F5344CB8AC3E}">
        <p14:creationId xmlns:p14="http://schemas.microsoft.com/office/powerpoint/2010/main" val="319446050"/>
      </p:ext>
    </p:extLst>
  </p:cSld>
</p:sld>
</file>

<file path=ppt/slides/slide2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Slide Number Placeholder 3">
            <a:extLst xmlns:a="http://schemas.openxmlformats.org/drawingml/2006/main">
              <a:ext uri="{FF2B5EF4-FFF2-40B4-BE49-F238E27FC236}">
                <a16:creationId xmlns:a16="http://schemas.microsoft.com/office/drawing/2014/main" id="{BB8C4EC3-91CF-15A7-B24F-D0BBB7AED1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93500" y="6492875"/>
            <a:ext cx="698500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anchor="ctr"/>
          <a:lstStyle xmlns:a="http://schemas.openxmlformats.org/drawingml/2006/main">
            <a:lvl1pPr marL="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algn="ctr">
              <a:buNone/>
            </a:pPr>
            <a:r>
              <a:rPr sz="1100">
                <a:solidFill>
                  <a:schemeClr val="bg1"/>
                </a:solidFill>
              </a:rPr>
              <a:t>24</a:t>
            </a:r>
          </a:p>
        </p:txBody>
      </p:sp>
      <p:sp>
        <p:nvSpPr>
          <p:cNvPr id="19" name="course-slide-title">
            <a:extLst xmlns:a="http://schemas.openxmlformats.org/drawingml/2006/main">
              <a:ext uri="{FF2B5EF4-FFF2-40B4-BE49-F238E27FC236}">
                <a16:creationId xmlns:a16="http://schemas.microsoft.com/office/drawing/2014/main" id="{A7EB3AED-F0A7-423E-95C1-BAE8FA2AF7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781050"/>
            <a:ext cx="106680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0000"/>
              </a:lnSpc>
              <a:buNone/>
              <a:defRPr sz="20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defRPr>
            </a:pPr>
            <a:r>
              <a:rPr sz="20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rPr>
              <a:t>Como verificar os lançamentos na prestação de contas</a:t>
            </a:r>
          </a:p>
        </p:txBody>
      </p:sp>
      <p:sp>
        <p:nvSpPr>
          <p:cNvPr id="20" name="course-slide-body">
            <a:extLst xmlns:a="http://schemas.openxmlformats.org/drawingml/2006/main">
              <a:ext uri="{FF2B5EF4-FFF2-40B4-BE49-F238E27FC236}">
                <a16:creationId xmlns:a16="http://schemas.microsoft.com/office/drawing/2014/main" id="{31163A8A-2AB5-4039-BDD2-F2DBC02F41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476375"/>
            <a:ext cx="10572750" cy="95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400" b="0">
                <a:solidFill>
                  <a:srgbClr val="111111"/>
                </a:solidFill>
              </a:defRPr>
            </a:pPr>
            <a:r>
              <a:rPr sz="1400" b="0">
                <a:solidFill>
                  <a:srgbClr val="111111"/>
                </a:solidFill>
              </a:rPr>
              <a:t/>
            </a:r>
          </a:p>
        </p:txBody>
      </p:sp>
      <p:graphicFrame>
        <p:nvGraphicFramePr>
          <p:cNvPr id="28" name=""/>
          <p:cNvGraphicFramePr/>
          <p:nvPr/>
        </p:nvGraphicFramePr>
        <p:xfrm>
          <a:off xmlns:a="http://schemas.openxmlformats.org/drawingml/2006/main" x="714375" y="1857375"/>
          <a:ext xmlns:a="http://schemas.openxmlformats.org/drawingml/2006/main" cx="10572750" cy="3143250"/>
        </p:xfrm>
        <a:graphic xmlns:a="http://schemas.openxmlformats.org/drawingml/2006/main">
          <a:graphicData uri="http://schemas.openxmlformats.org/drawingml/2006/table">
            <a:tbl>
              <a:tblPr firstRow="1" firstCol="0" bandRow="1"/>
              <a:tblGrid>
                <a:gridCol w="2095500"/>
                <a:gridCol w="3714750"/>
                <a:gridCol w="4762500"/>
              </a:tblGrid>
              <a:tr h="785813">
                <a:tc>
                  <a:txBody>
                    <a:bodyPr anchor="ctr">
                      <a:normAutofit/>
                    </a:bodyPr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sz="1400" b="1">
                          <a:solidFill>
                            <a:srgbClr val="FFFFFF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Peça / fonte</a:t>
                      </a:r>
                    </a:p>
                  </a:txBody>
                  <a:tcPr marL="91440" marR="91440" marT="45720" marB="45720">
                    <a:solidFill>
                      <a:srgbClr val="07513A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sz="1400" b="1">
                          <a:solidFill>
                            <a:srgbClr val="FFFFFF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O que extrair</a:t>
                      </a:r>
                    </a:p>
                  </a:txBody>
                  <a:tcPr marL="91440" marR="91440" marT="45720" marB="45720">
                    <a:solidFill>
                      <a:srgbClr val="07513A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sz="1400" b="1">
                          <a:solidFill>
                            <a:srgbClr val="FFFFFF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Procedimento de auditoria</a:t>
                      </a:r>
                    </a:p>
                  </a:txBody>
                  <a:tcPr marL="91440" marR="91440" marT="45720" marB="45720">
                    <a:solidFill>
                      <a:srgbClr val="07513A"/>
                    </a:solidFill>
                  </a:tcPr>
                </a:tc>
              </a:tr>
              <a:tr h="785813"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Despesa por elemento — e-TCM / DCA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3.1.91.13; empenhado, liquidado e pago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Competência × folha × guia × banco × CADPREV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</a:tr>
              <a:tr h="785813"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Razão patrimonial — ente</a:t>
                      </a:r>
                    </a:p>
                  </a:txBody>
                  <a:tcPr marL="91440" marR="91440" marT="45720" marB="45720">
                    <a:solidFill>
                      <a:srgbClr val="EAF5EE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3.1.2.1.2.xx.xx; 2.1.1.4.2.xx.xx</a:t>
                      </a:r>
                    </a:p>
                  </a:txBody>
                  <a:tcPr marL="91440" marR="91440" marT="45720" marB="45720">
                    <a:solidFill>
                      <a:srgbClr val="EAF5EE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VPD × passivo (P/F) × execução × pagamento</a:t>
                      </a:r>
                    </a:p>
                  </a:txBody>
                  <a:tcPr marL="91440" marR="91440" marT="45720" marB="45720">
                    <a:solidFill>
                      <a:srgbClr val="EAF5EE"/>
                    </a:solidFill>
                  </a:tcPr>
                </a:tc>
              </a:tr>
              <a:tr h="785813"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Receita/fonte + razão — RPPS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1.1.3.6.2.01.01; 4.2.1.1.2.01.01; 1.1.3.6.2.01.02; 4.2.1.1.1.02.xx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Direito × VPA × receita × banco × baixa, por competência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38EBED1A-3CA4-4EA4-BCA1-0EB91F5E30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5143500"/>
            <a:ext cx="9715500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ctr">
            <a:normAutofit fontScale="71429"/>
          </a:bodyPr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Para retenções dos segurados no ente, registre o código e o título conforme o PCASP adotado e confronte os demonstrativos de ingressos/pagamentos extraorçamentários.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8F3D5A4B-E24B-4F03-BF73-7075EBB402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5972175"/>
            <a:ext cx="105727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50000"/>
              </a:lnSpc>
              <a:buNone/>
              <a:defRPr sz="900" b="0">
                <a:solidFill>
                  <a:srgbClr val="345650"/>
                </a:solidFill>
                <a:latin typeface="Century Gothic"/>
                <a:ea typeface="Century Gothic"/>
                <a:cs typeface="Century Gothic"/>
              </a:defRPr>
            </a:pPr>
            <a:r>
              <a:rPr sz="900" b="0">
                <a:solidFill>
                  <a:srgbClr val="345650"/>
                </a:solidFill>
                <a:latin typeface="Century Gothic"/>
                <a:ea typeface="Century Gothic"/>
                <a:cs typeface="Century Gothic"/>
              </a:rPr>
              <a:t>Fontes: STN — MCASP 11ª edição; e-TCM/TCM-BA; SICONFI/STN — DCA e MSC.</a:t>
            </a:r>
          </a:p>
        </p:txBody>
      </p:sp>
    </p:spTree>
    <p:extLst>
      <p:ext uri="{BB962C8B-B14F-4D97-AF65-F5344CB8AC3E}">
        <p14:creationId xmlns:p14="http://schemas.microsoft.com/office/powerpoint/2010/main" val="319446050"/>
      </p:ext>
    </p:extLst>
  </p:cSld>
</p:sld>
</file>

<file path=ppt/slides/slide2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Slide Number Placeholder 3">
            <a:extLst xmlns:a="http://schemas.openxmlformats.org/drawingml/2006/main">
              <a:ext uri="{FF2B5EF4-FFF2-40B4-BE49-F238E27FC236}">
                <a16:creationId xmlns:a16="http://schemas.microsoft.com/office/drawing/2014/main" id="{BB8C4EC3-91CF-15A7-B24F-D0BBB7AED1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93500" y="6492875"/>
            <a:ext cx="698500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anchor="ctr"/>
          <a:lstStyle xmlns:a="http://schemas.openxmlformats.org/drawingml/2006/main">
            <a:lvl1pPr marL="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algn="ctr">
              <a:buNone/>
            </a:pPr>
            <a:r>
              <a:rPr sz="1100">
                <a:solidFill>
                  <a:schemeClr val="bg1"/>
                </a:solidFill>
              </a:rPr>
              <a:t>25</a:t>
            </a:r>
          </a:p>
        </p:txBody>
      </p:sp>
      <p:sp>
        <p:nvSpPr>
          <p:cNvPr id="19" name="course-slide-title">
            <a:extLst xmlns:a="http://schemas.openxmlformats.org/drawingml/2006/main">
              <a:ext uri="{FF2B5EF4-FFF2-40B4-BE49-F238E27FC236}">
                <a16:creationId xmlns:a16="http://schemas.microsoft.com/office/drawing/2014/main" id="{A7EB3AED-F0A7-423E-95C1-BAE8FA2AF7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781050"/>
            <a:ext cx="106680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0000"/>
              </a:lnSpc>
              <a:buNone/>
              <a:def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defRPr>
            </a:pPr>
            <a:r>
              <a: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rPr>
              <a:t>Parcelamento, aporte e cobertura não são sinônimos</a:t>
            </a:r>
          </a:p>
        </p:txBody>
      </p:sp>
      <p:sp>
        <p:nvSpPr>
          <p:cNvPr id="20" name="course-slide-body">
            <a:extLst xmlns:a="http://schemas.openxmlformats.org/drawingml/2006/main">
              <a:ext uri="{FF2B5EF4-FFF2-40B4-BE49-F238E27FC236}">
                <a16:creationId xmlns:a16="http://schemas.microsoft.com/office/drawing/2014/main" id="{31163A8A-2AB5-4039-BDD2-F2DBC02F41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476375"/>
            <a:ext cx="10572750" cy="95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400" b="0">
                <a:solidFill>
                  <a:srgbClr val="111111"/>
                </a:solidFill>
              </a:defRPr>
            </a:pPr>
            <a:r>
              <a:rPr sz="1400" b="0">
                <a:solidFill>
                  <a:srgbClr val="111111"/>
                </a:solidFill>
              </a:rPr>
              <a:t/>
            </a:r>
          </a:p>
        </p:txBody>
      </p:sp>
      <p:graphicFrame>
        <p:nvGraphicFramePr>
          <p:cNvPr id="28" name=""/>
          <p:cNvGraphicFramePr/>
          <p:nvPr/>
        </p:nvGraphicFramePr>
        <p:xfrm>
          <a:off xmlns:a="http://schemas.openxmlformats.org/drawingml/2006/main" x="714375" y="1857375"/>
          <a:ext xmlns:a="http://schemas.openxmlformats.org/drawingml/2006/main" cx="10572750" cy="3143250"/>
        </p:xfrm>
        <a:graphic xmlns:a="http://schemas.openxmlformats.org/drawingml/2006/main">
          <a:graphicData uri="http://schemas.openxmlformats.org/drawingml/2006/table">
            <a:tbl>
              <a:tblPr firstRow="1" firstCol="0" bandRow="1"/>
              <a:tblGrid>
                <a:gridCol w="2095500"/>
                <a:gridCol w="3714750"/>
                <a:gridCol w="4762500"/>
              </a:tblGrid>
              <a:tr h="785813">
                <a:tc>
                  <a:txBody>
                    <a:bodyPr anchor="ctr">
                      <a:normAutofit/>
                    </a:bodyPr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sz="1400" b="1">
                          <a:solidFill>
                            <a:srgbClr val="FFFFFF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Natureza</a:t>
                      </a:r>
                    </a:p>
                  </a:txBody>
                  <a:tcPr marL="91440" marR="91440" marT="45720" marB="45720">
                    <a:solidFill>
                      <a:srgbClr val="07513A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sz="1400" b="1">
                          <a:solidFill>
                            <a:srgbClr val="FFFFFF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Finalidade</a:t>
                      </a:r>
                    </a:p>
                  </a:txBody>
                  <a:tcPr marL="91440" marR="91440" marT="45720" marB="45720">
                    <a:solidFill>
                      <a:srgbClr val="07513A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sz="1400" b="1">
                          <a:solidFill>
                            <a:srgbClr val="FFFFFF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Evidência-chave</a:t>
                      </a:r>
                    </a:p>
                  </a:txBody>
                  <a:tcPr marL="91440" marR="91440" marT="45720" marB="45720">
                    <a:solidFill>
                      <a:srgbClr val="07513A"/>
                    </a:solidFill>
                  </a:tcPr>
                </a:tc>
              </a:tr>
              <a:tr h="785813"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Parcelamento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Reprogramar débito constituído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Termo, lei, saldo, encargos e pagamentos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</a:tr>
              <a:tr h="785813"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Aporte</a:t>
                      </a:r>
                    </a:p>
                  </a:txBody>
                  <a:tcPr marL="91440" marR="91440" marT="45720" marB="45720">
                    <a:solidFill>
                      <a:srgbClr val="EAF5EE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Equacionar déficit atuarial</a:t>
                      </a:r>
                    </a:p>
                  </a:txBody>
                  <a:tcPr marL="91440" marR="91440" marT="45720" marB="45720">
                    <a:solidFill>
                      <a:srgbClr val="EAF5EE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Lei, plano de amortização e contabilização</a:t>
                      </a:r>
                    </a:p>
                  </a:txBody>
                  <a:tcPr marL="91440" marR="91440" marT="45720" marB="45720">
                    <a:solidFill>
                      <a:srgbClr val="EAF5EE"/>
                    </a:solidFill>
                  </a:tcPr>
                </a:tc>
              </a:tr>
              <a:tr h="785813"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Cobertura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Suprir insuficiência financeira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Fluxo do fundo, folha de benefícios e repasse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38EBED1A-3CA4-4EA4-BCA1-0EB91F5E30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5143500"/>
            <a:ext cx="9715500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Classificar pela finalidade econômica evita conclusões erradas sobre receita, passivo e equilíbrio do regime.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8F3D5A4B-E24B-4F03-BF73-7075EBB402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5972175"/>
            <a:ext cx="105727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rPr>
              <a:t>Fonte: STN — MCASP 11ª edição · gov.br/tesouronacional</a:t>
            </a:r>
          </a:p>
        </p:txBody>
      </p:sp>
    </p:spTree>
    <p:extLst>
      <p:ext uri="{BB962C8B-B14F-4D97-AF65-F5344CB8AC3E}">
        <p14:creationId xmlns:p14="http://schemas.microsoft.com/office/powerpoint/2010/main" val="319446050"/>
      </p:ext>
    </p:extLst>
  </p:cSld>
</p:sld>
</file>

<file path=ppt/slides/slide2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Slide Number Placeholder 3">
            <a:extLst xmlns:a="http://schemas.openxmlformats.org/drawingml/2006/main">
              <a:ext uri="{FF2B5EF4-FFF2-40B4-BE49-F238E27FC236}">
                <a16:creationId xmlns:a16="http://schemas.microsoft.com/office/drawing/2014/main" id="{BB8C4EC3-91CF-15A7-B24F-D0BBB7AED1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93500" y="6492875"/>
            <a:ext cx="698500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anchor="ctr"/>
          <a:lstStyle xmlns:a="http://schemas.openxmlformats.org/drawingml/2006/main">
            <a:lvl1pPr marL="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algn="ctr">
              <a:buNone/>
            </a:pPr>
            <a:r>
              <a:rPr sz="1100">
                <a:solidFill>
                  <a:schemeClr val="bg1"/>
                </a:solidFill>
              </a:rPr>
              <a:t>26</a:t>
            </a:r>
          </a:p>
        </p:txBody>
      </p:sp>
      <p:sp>
        <p:nvSpPr>
          <p:cNvPr id="19" name="course-slide-title">
            <a:extLst xmlns:a="http://schemas.openxmlformats.org/drawingml/2006/main">
              <a:ext uri="{FF2B5EF4-FFF2-40B4-BE49-F238E27FC236}">
                <a16:creationId xmlns:a16="http://schemas.microsoft.com/office/drawing/2014/main" id="{E065E27F-3689-41A0-A5F0-7B44B8FEF4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781050"/>
            <a:ext cx="106680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0000"/>
              </a:lnSpc>
              <a:buNone/>
              <a:defRPr sz="20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defRPr>
            </a:pPr>
            <a:r>
              <a:rPr sz="20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rPr>
              <a:t>Parcelamento patronal — lançamentos no ente (1/3)</a:t>
            </a:r>
          </a:p>
        </p:txBody>
      </p:sp>
      <p:sp>
        <p:nvSpPr>
          <p:cNvPr id="20" name="course-slide-body">
            <a:extLst xmlns:a="http://schemas.openxmlformats.org/drawingml/2006/main">
              <a:ext uri="{FF2B5EF4-FFF2-40B4-BE49-F238E27FC236}">
                <a16:creationId xmlns:a16="http://schemas.microsoft.com/office/drawing/2014/main" id="{B5143502-99D5-41F9-8DC8-C48A805D3E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476375"/>
            <a:ext cx="10572750" cy="95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400" b="0">
                <a:solidFill>
                  <a:srgbClr val="111111"/>
                </a:solidFill>
              </a:defRPr>
            </a:pPr>
            <a:r>
              <a:rPr sz="1400" b="0">
                <a:solidFill>
                  <a:srgbClr val="111111"/>
                </a:solidFill>
              </a:rPr>
              <a:t/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AB86BF25-38E5-4745-B18E-A65E83F8A0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1666875"/>
            <a:ext cx="5000625" cy="4048125"/>
          </a:xfrm>
          <a:prstGeom xmlns:a="http://schemas.openxmlformats.org/drawingml/2006/main" prst="roundRect">
            <a:avLst>
              <a:gd name="adj" fmla="val 3765"/>
            </a:avLst>
          </a:prstGeom>
          <a:solidFill xmlns:a="http://schemas.openxmlformats.org/drawingml/2006/main">
            <a:srgbClr val="EAF5EE"/>
          </a:solidFill>
          <a:ln xmlns:a="http://schemas.openxmlformats.org/drawingml/2006/main" w="9525">
            <a:solidFill>
              <a:srgbClr val="07513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668E58FC-63DB-4161-9741-3C23D11CB2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1819275"/>
            <a:ext cx="4619625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ctr">
            <a:normAutofit fontScale="95676"/>
          </a:bodyPr>
          <a:lstStyle xmlns:a="http://schemas.openxmlformats.org/drawingml/2006/main"/>
          <a:p xmlns:a="http://schemas.openxmlformats.org/drawingml/2006/main">
            <a:pPr algn="l">
              <a:lnSpc>
                <a:spcPct val="150000"/>
              </a:lnSpc>
              <a:buNone/>
              <a:def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rPr>
              <a:t>PARTE PRINCIPAL DAS CONTRIBUIÇÕES PATRONAIS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99B822F4-1938-4E3B-8D5C-16D90EF964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" y="2381250"/>
            <a:ext cx="4467225" cy="31337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t">
            <a:normAutofit fontScale="100000"/>
          </a:bodyPr>
          <a:lstStyle xmlns:a="http://schemas.openxmlformats.org/drawingml/2006/main"/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2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2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Natureza da informação: patrimonial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2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2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D 2.1.1.4.2.xx.xx    Encargos Sociais a Pagar – Intra OFSS (F)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2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2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 2.1.1.4.2.xx.xx⁴⁹  Encargos Sociais a Pagar – Parcelados – Patronal – Intra OFSS (F)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1BD4FA6C-B0AA-4B29-96CF-B360A35362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57925" y="1666875"/>
            <a:ext cx="5000625" cy="4048125"/>
          </a:xfrm>
          <a:prstGeom xmlns:a="http://schemas.openxmlformats.org/drawingml/2006/main" prst="roundRect">
            <a:avLst>
              <a:gd name="adj" fmla="val 3765"/>
            </a:avLst>
          </a:prstGeom>
          <a:solidFill xmlns:a="http://schemas.openxmlformats.org/drawingml/2006/main">
            <a:srgbClr val="FFF2CC"/>
          </a:solidFill>
          <a:ln xmlns:a="http://schemas.openxmlformats.org/drawingml/2006/main" w="9525">
            <a:solidFill>
              <a:srgbClr val="805D0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F03CC6AD-9338-4951-B6D0-62FE618594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48425" y="1819275"/>
            <a:ext cx="4619625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ctr">
            <a:normAutofit fontScale="95006"/>
          </a:bodyPr>
          <a:lstStyle xmlns:a="http://schemas.openxmlformats.org/drawingml/2006/main"/>
          <a:p xmlns:a="http://schemas.openxmlformats.org/drawingml/2006/main">
            <a:pPr algn="l">
              <a:lnSpc>
                <a:spcPct val="150000"/>
              </a:lnSpc>
              <a:buNone/>
              <a:def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rPr>
              <a:t>MULTAS/JUROS E ENCARGOS DE MORA REGULARES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D0B5476E-F146-4CBC-9494-28A267BA87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24625" y="2381250"/>
            <a:ext cx="4467225" cy="31337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t">
            <a:normAutofit fontScale="100000"/>
          </a:bodyPr>
          <a:lstStyle xmlns:a="http://schemas.openxmlformats.org/drawingml/2006/main"/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2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2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Natureza da informação: patrimonial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2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2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D 2.1.1.4.2.xx.xx    Encargos Sociais a Pagar – Intra OFSS (P)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2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2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 2.1.1.4.2.xx.xx    Encargos Sociais a Pagar – Parcelados – Patronal – Intra OFSS (P)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44678060-8EC2-4821-9949-299C9F66DD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5972175"/>
            <a:ext cx="105727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50000"/>
              </a:lnSpc>
              <a:buNone/>
              <a:defRPr sz="900" b="0">
                <a:solidFill>
                  <a:srgbClr val="345650"/>
                </a:solidFill>
                <a:latin typeface="Century Gothic"/>
                <a:ea typeface="Century Gothic"/>
                <a:cs typeface="Century Gothic"/>
              </a:defRPr>
            </a:pPr>
            <a:r>
              <a:rPr sz="900" b="0">
                <a:solidFill>
                  <a:srgbClr val="345650"/>
                </a:solidFill>
                <a:latin typeface="Century Gothic"/>
                <a:ea typeface="Century Gothic"/>
                <a:cs typeface="Century Gothic"/>
              </a:rPr>
              <a:t>Transcrição literal: STN — MCASP 11ª edição, Parte III, p. 455. ⁴⁹ Marcador de nota do Manual.</a:t>
            </a:r>
          </a:p>
        </p:txBody>
      </p:sp>
    </p:spTree>
    <p:extLst>
      <p:ext uri="{BB962C8B-B14F-4D97-AF65-F5344CB8AC3E}">
        <p14:creationId xmlns:p14="http://schemas.microsoft.com/office/powerpoint/2010/main" val="319446050"/>
      </p:ext>
    </p:extLst>
  </p:cSld>
</p:sld>
</file>

<file path=ppt/slides/slide2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Slide Number Placeholder 3">
            <a:extLst xmlns:a="http://schemas.openxmlformats.org/drawingml/2006/main">
              <a:ext uri="{FF2B5EF4-FFF2-40B4-BE49-F238E27FC236}">
                <a16:creationId xmlns:a16="http://schemas.microsoft.com/office/drawing/2014/main" id="{BB8C4EC3-91CF-15A7-B24F-D0BBB7AED1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93500" y="6492875"/>
            <a:ext cx="698500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anchor="ctr"/>
          <a:lstStyle xmlns:a="http://schemas.openxmlformats.org/drawingml/2006/main">
            <a:lvl1pPr marL="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algn="ctr">
              <a:buNone/>
            </a:pPr>
            <a:r>
              <a:rPr sz="1100">
                <a:solidFill>
                  <a:schemeClr val="bg1"/>
                </a:solidFill>
              </a:rPr>
              <a:t>27</a:t>
            </a:r>
          </a:p>
        </p:txBody>
      </p:sp>
      <p:sp>
        <p:nvSpPr>
          <p:cNvPr id="19" name="course-slide-title">
            <a:extLst xmlns:a="http://schemas.openxmlformats.org/drawingml/2006/main">
              <a:ext uri="{FF2B5EF4-FFF2-40B4-BE49-F238E27FC236}">
                <a16:creationId xmlns:a16="http://schemas.microsoft.com/office/drawing/2014/main" id="{E065E27F-3689-41A0-A5F0-7B44B8FEF4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781050"/>
            <a:ext cx="106680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0000"/>
              </a:lnSpc>
              <a:buNone/>
              <a:defRPr sz="20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defRPr>
            </a:pPr>
            <a:r>
              <a:rPr sz="20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rPr>
              <a:t>Parcelamento patronal — lançamentos no ente (2/3)</a:t>
            </a:r>
          </a:p>
        </p:txBody>
      </p:sp>
      <p:sp>
        <p:nvSpPr>
          <p:cNvPr id="20" name="course-slide-body">
            <a:extLst xmlns:a="http://schemas.openxmlformats.org/drawingml/2006/main">
              <a:ext uri="{FF2B5EF4-FFF2-40B4-BE49-F238E27FC236}">
                <a16:creationId xmlns:a16="http://schemas.microsoft.com/office/drawing/2014/main" id="{B5143502-99D5-41F9-8DC8-C48A805D3E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476375"/>
            <a:ext cx="10572750" cy="95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400" b="0">
                <a:solidFill>
                  <a:srgbClr val="111111"/>
                </a:solidFill>
              </a:defRPr>
            </a:pPr>
            <a:r>
              <a:rPr sz="1400" b="0">
                <a:solidFill>
                  <a:srgbClr val="111111"/>
                </a:solidFill>
              </a:rPr>
              <a:t/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AB86BF25-38E5-4745-B18E-A65E83F8A0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1666875"/>
            <a:ext cx="5000625" cy="4048125"/>
          </a:xfrm>
          <a:prstGeom xmlns:a="http://schemas.openxmlformats.org/drawingml/2006/main" prst="roundRect">
            <a:avLst>
              <a:gd name="adj" fmla="val 3765"/>
            </a:avLst>
          </a:prstGeom>
          <a:solidFill xmlns:a="http://schemas.openxmlformats.org/drawingml/2006/main">
            <a:srgbClr val="EAF5EE"/>
          </a:solidFill>
          <a:ln xmlns:a="http://schemas.openxmlformats.org/drawingml/2006/main" w="9525">
            <a:solidFill>
              <a:srgbClr val="07513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668E58FC-63DB-4161-9741-3C23D11CB2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1819275"/>
            <a:ext cx="4619625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50000"/>
              </a:lnSpc>
              <a:buNone/>
              <a:def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rPr>
              <a:t>RESTOS A PAGAR PROCESSADOS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99B822F4-1938-4E3B-8D5C-16D90EF964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" y="2381250"/>
            <a:ext cx="4467225" cy="31337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t">
            <a:normAutofit fontScale="100000"/>
          </a:bodyPr>
          <a:lstStyle xmlns:a="http://schemas.openxmlformats.org/drawingml/2006/main"/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Natureza da informação: orçamentária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D 6.2.2.1.3.03.xx    Crédito Empenhado Liquidado a Pagar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 6.2.2.1.3.07.xx    Empenhos Liquidados Inscritos em Restos a Pagar Processados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/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D - 5.3.2.7.x.xx.xx    RP Processados – Inscrição no Exercício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 - 6.3.2.7.x.xx.xx    RP Processados – Inscrição no Exercício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1BD4FA6C-B0AA-4B29-96CF-B360A35362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57925" y="1666875"/>
            <a:ext cx="5000625" cy="4048125"/>
          </a:xfrm>
          <a:prstGeom xmlns:a="http://schemas.openxmlformats.org/drawingml/2006/main" prst="roundRect">
            <a:avLst>
              <a:gd name="adj" fmla="val 3765"/>
            </a:avLst>
          </a:prstGeom>
          <a:solidFill xmlns:a="http://schemas.openxmlformats.org/drawingml/2006/main">
            <a:srgbClr val="FFF2CC"/>
          </a:solidFill>
          <a:ln xmlns:a="http://schemas.openxmlformats.org/drawingml/2006/main" w="9525">
            <a:solidFill>
              <a:srgbClr val="805D0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F03CC6AD-9338-4951-B6D0-62FE618594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48425" y="1819275"/>
            <a:ext cx="4619625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ctr">
            <a:normAutofit fontScale="93244"/>
          </a:bodyPr>
          <a:lstStyle xmlns:a="http://schemas.openxmlformats.org/drawingml/2006/main"/>
          <a:p xmlns:a="http://schemas.openxmlformats.org/drawingml/2006/main">
            <a:pPr algn="l">
              <a:lnSpc>
                <a:spcPct val="150000"/>
              </a:lnSpc>
              <a:buNone/>
              <a:def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rPr>
              <a:t>VPD DE JUROS, MULTAS E ATUALIZAÇÃO MONETÁRIA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D0B5476E-F146-4CBC-9494-28A267BA87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24625" y="2381250"/>
            <a:ext cx="4467225" cy="31337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t">
            <a:normAutofit fontScale="100000"/>
          </a:bodyPr>
          <a:lstStyle xmlns:a="http://schemas.openxmlformats.org/drawingml/2006/main"/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Natureza da informação: patrimonial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D 3.4.2.5.2.xx.xx    Multas e Juros Sobre Contribuições Previdenciárias – Parceladas – Patronal – Intra OFSS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 2.1.1.4.2.xx.xx    Encargos Sociais a Pagar – Parcelados – Patronal – Intra OFSS (P)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44678060-8EC2-4821-9949-299C9F66DD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5972175"/>
            <a:ext cx="105727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50000"/>
              </a:lnSpc>
              <a:buNone/>
              <a:defRPr sz="900" b="0">
                <a:solidFill>
                  <a:srgbClr val="345650"/>
                </a:solidFill>
                <a:latin typeface="Century Gothic"/>
                <a:ea typeface="Century Gothic"/>
                <a:cs typeface="Century Gothic"/>
              </a:defRPr>
            </a:pPr>
            <a:r>
              <a:rPr sz="900" b="0">
                <a:solidFill>
                  <a:srgbClr val="345650"/>
                </a:solidFill>
                <a:latin typeface="Century Gothic"/>
                <a:ea typeface="Century Gothic"/>
                <a:cs typeface="Century Gothic"/>
              </a:rPr>
              <a:t>Transcrição literal: STN — MCASP 11ª edição, Parte III, pp. 455–456.</a:t>
            </a:r>
          </a:p>
        </p:txBody>
      </p:sp>
    </p:spTree>
    <p:extLst>
      <p:ext uri="{BB962C8B-B14F-4D97-AF65-F5344CB8AC3E}">
        <p14:creationId xmlns:p14="http://schemas.microsoft.com/office/powerpoint/2010/main" val="319446050"/>
      </p:ext>
    </p:extLst>
  </p:cSld>
</p:sld>
</file>

<file path=ppt/slides/slide28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Slide Number Placeholder 3">
            <a:extLst xmlns:a="http://schemas.openxmlformats.org/drawingml/2006/main">
              <a:ext uri="{FF2B5EF4-FFF2-40B4-BE49-F238E27FC236}">
                <a16:creationId xmlns:a16="http://schemas.microsoft.com/office/drawing/2014/main" id="{BB8C4EC3-91CF-15A7-B24F-D0BBB7AED1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93500" y="6492875"/>
            <a:ext cx="698500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anchor="ctr"/>
          <a:lstStyle xmlns:a="http://schemas.openxmlformats.org/drawingml/2006/main">
            <a:lvl1pPr marL="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algn="ctr">
              <a:buNone/>
            </a:pPr>
            <a:r>
              <a:rPr sz="1100">
                <a:solidFill>
                  <a:schemeClr val="bg1"/>
                </a:solidFill>
              </a:rPr>
              <a:t>28</a:t>
            </a:r>
          </a:p>
        </p:txBody>
      </p:sp>
      <p:sp>
        <p:nvSpPr>
          <p:cNvPr id="19" name="course-slide-title">
            <a:extLst xmlns:a="http://schemas.openxmlformats.org/drawingml/2006/main">
              <a:ext uri="{FF2B5EF4-FFF2-40B4-BE49-F238E27FC236}">
                <a16:creationId xmlns:a16="http://schemas.microsoft.com/office/drawing/2014/main" id="{E065E27F-3689-41A0-A5F0-7B44B8FEF4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781050"/>
            <a:ext cx="106680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0000"/>
              </a:lnSpc>
              <a:buNone/>
              <a:defRPr sz="20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defRPr>
            </a:pPr>
            <a:r>
              <a:rPr sz="20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rPr>
              <a:t>Parcelamento patronal — lançamentos no ente (3/3)</a:t>
            </a:r>
          </a:p>
        </p:txBody>
      </p:sp>
      <p:sp>
        <p:nvSpPr>
          <p:cNvPr id="20" name="course-slide-body">
            <a:extLst xmlns:a="http://schemas.openxmlformats.org/drawingml/2006/main">
              <a:ext uri="{FF2B5EF4-FFF2-40B4-BE49-F238E27FC236}">
                <a16:creationId xmlns:a16="http://schemas.microsoft.com/office/drawing/2014/main" id="{B5143502-99D5-41F9-8DC8-C48A805D3E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476375"/>
            <a:ext cx="10572750" cy="95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400" b="0">
                <a:solidFill>
                  <a:srgbClr val="111111"/>
                </a:solidFill>
              </a:defRPr>
            </a:pPr>
            <a:r>
              <a:rPr sz="1400" b="0">
                <a:solidFill>
                  <a:srgbClr val="111111"/>
                </a:solidFill>
              </a:rPr>
              <a:t/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AB86BF25-38E5-4745-B18E-A65E83F8A0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1666875"/>
            <a:ext cx="5000625" cy="4048125"/>
          </a:xfrm>
          <a:prstGeom xmlns:a="http://schemas.openxmlformats.org/drawingml/2006/main" prst="roundRect">
            <a:avLst>
              <a:gd name="adj" fmla="val 3765"/>
            </a:avLst>
          </a:prstGeom>
          <a:solidFill xmlns:a="http://schemas.openxmlformats.org/drawingml/2006/main">
            <a:srgbClr val="EAF5EE"/>
          </a:solidFill>
          <a:ln xmlns:a="http://schemas.openxmlformats.org/drawingml/2006/main" w="9525">
            <a:solidFill>
              <a:srgbClr val="07513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668E58FC-63DB-4161-9741-3C23D11CB2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1819275"/>
            <a:ext cx="4619625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50000"/>
              </a:lnSpc>
              <a:buNone/>
              <a:def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rPr>
              <a:t>EMPENHO E LIQUIDAÇÃO DA PARCELA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99B822F4-1938-4E3B-8D5C-16D90EF964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" y="2381250"/>
            <a:ext cx="4467225" cy="31337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t">
            <a:normAutofit fontScale="92075"/>
          </a:bodyPr>
          <a:lstStyle xmlns:a="http://schemas.openxmlformats.org/drawingml/2006/main"/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938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938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Natureza da informação: orçamentária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938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938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D 6.2.2.1.1.xx.xx     Crédito Disponível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938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938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 6.2.2.1.3.01.xx     Crédito Empenhado a Liquidar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938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938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Natureza da despesa: 3.1.91.xx.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/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938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938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Natureza da informação: patrimonial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938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938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D 2.1.1.4.2.xx.xx    Encargos Sociais a Pagar – Parcelados – Patronal – Intra OFSS (P)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938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938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 2.1.1.4.2.xx.xx    Encargos Sociais a Pagar – Parcelados – Patronal – Intra OFSS (F)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/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938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938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Natureza da informação: orçamentária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938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938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D 6.2.2.1.3.01.xx    Crédito Empenhado a Liquidar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938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938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 6.2.2.1.3.02.xx    Crédito Empenhado em Liquidação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938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938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D 6.2.2.1.3.02.xx    Crédito Empenhado em Liquidação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938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938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 6.2.2.1.3.03.xx    Crédito Empenhado Liquidado a Pagar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1BD4FA6C-B0AA-4B29-96CF-B360A35362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57925" y="1666875"/>
            <a:ext cx="5000625" cy="4048125"/>
          </a:xfrm>
          <a:prstGeom xmlns:a="http://schemas.openxmlformats.org/drawingml/2006/main" prst="roundRect">
            <a:avLst>
              <a:gd name="adj" fmla="val 3765"/>
            </a:avLst>
          </a:prstGeom>
          <a:solidFill xmlns:a="http://schemas.openxmlformats.org/drawingml/2006/main">
            <a:srgbClr val="FFF2CC"/>
          </a:solidFill>
          <a:ln xmlns:a="http://schemas.openxmlformats.org/drawingml/2006/main" w="9525">
            <a:solidFill>
              <a:srgbClr val="805D0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F03CC6AD-9338-4951-B6D0-62FE618594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48425" y="1819275"/>
            <a:ext cx="4619625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50000"/>
              </a:lnSpc>
              <a:buNone/>
              <a:def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rPr>
              <a:t>PAGAMENTO DA PARCELA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D0B5476E-F146-4CBC-9494-28A267BA87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24625" y="2381250"/>
            <a:ext cx="4467225" cy="31337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t">
            <a:normAutofit fontScale="98094"/>
          </a:bodyPr>
          <a:lstStyle xmlns:a="http://schemas.openxmlformats.org/drawingml/2006/main"/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97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97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Natureza da informação: patrimonial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97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97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D 2.1.1.4.2.xx.xx    Encargos Sociais a Pagar – Parcelados – Patronal – Intra OFSS (F)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97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97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 1.1.1.1.1.xx.xx    Caixa e Equivalentes de Caixa em Moeda Nacional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/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97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97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Natureza da informação: orçamentária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97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97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D 6.2.2.1.3.03.xx     Crédito Empenhado Liquidado a Pagar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97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97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 6.2.2.1.3.04.xx     Crédito Empenhado Liquidado Pago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/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97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97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Natureza da informação: controle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97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97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D 8.2.1.1.3.xx.xx    DDR Comprometida por Liquidação e Entradas Compensatórias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97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97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 8.2.1.1.4.xx.xx    DDR Utilizada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44678060-8EC2-4821-9949-299C9F66DD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5972175"/>
            <a:ext cx="105727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50000"/>
              </a:lnSpc>
              <a:buNone/>
              <a:defRPr sz="900" b="0">
                <a:solidFill>
                  <a:srgbClr val="345650"/>
                </a:solidFill>
                <a:latin typeface="Century Gothic"/>
                <a:ea typeface="Century Gothic"/>
                <a:cs typeface="Century Gothic"/>
              </a:defRPr>
            </a:pPr>
            <a:r>
              <a:rPr sz="900" b="0">
                <a:solidFill>
                  <a:srgbClr val="345650"/>
                </a:solidFill>
                <a:latin typeface="Century Gothic"/>
                <a:ea typeface="Century Gothic"/>
                <a:cs typeface="Century Gothic"/>
              </a:rPr>
              <a:t>Transcrição literal: STN — MCASP 11ª edição, Parte III, pp. 456–457.</a:t>
            </a:r>
          </a:p>
        </p:txBody>
      </p:sp>
    </p:spTree>
    <p:extLst>
      <p:ext uri="{BB962C8B-B14F-4D97-AF65-F5344CB8AC3E}">
        <p14:creationId xmlns:p14="http://schemas.microsoft.com/office/powerpoint/2010/main" val="319446050"/>
      </p:ext>
    </p:extLst>
  </p:cSld>
</p:sld>
</file>

<file path=ppt/slides/slide29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Slide Number Placeholder 3">
            <a:extLst xmlns:a="http://schemas.openxmlformats.org/drawingml/2006/main">
              <a:ext uri="{FF2B5EF4-FFF2-40B4-BE49-F238E27FC236}">
                <a16:creationId xmlns:a16="http://schemas.microsoft.com/office/drawing/2014/main" id="{BB8C4EC3-91CF-15A7-B24F-D0BBB7AED1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93500" y="6492875"/>
            <a:ext cx="698500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anchor="ctr"/>
          <a:lstStyle xmlns:a="http://schemas.openxmlformats.org/drawingml/2006/main">
            <a:lvl1pPr marL="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algn="ctr">
              <a:buNone/>
            </a:pPr>
            <a:r>
              <a:rPr sz="1100">
                <a:solidFill>
                  <a:schemeClr val="bg1"/>
                </a:solidFill>
              </a:rPr>
              <a:t>29</a:t>
            </a:r>
          </a:p>
        </p:txBody>
      </p:sp>
      <p:sp>
        <p:nvSpPr>
          <p:cNvPr id="19" name="course-slide-title">
            <a:extLst xmlns:a="http://schemas.openxmlformats.org/drawingml/2006/main">
              <a:ext uri="{FF2B5EF4-FFF2-40B4-BE49-F238E27FC236}">
                <a16:creationId xmlns:a16="http://schemas.microsoft.com/office/drawing/2014/main" id="{E065E27F-3689-41A0-A5F0-7B44B8FEF4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781050"/>
            <a:ext cx="106680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0000"/>
              </a:lnSpc>
              <a:buNone/>
              <a:defRPr sz="20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defRPr>
            </a:pPr>
            <a:r>
              <a:rPr sz="20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rPr>
              <a:t>Parcelamento patronal — lançamentos no RPPS (1/2)</a:t>
            </a:r>
          </a:p>
        </p:txBody>
      </p:sp>
      <p:sp>
        <p:nvSpPr>
          <p:cNvPr id="20" name="course-slide-body">
            <a:extLst xmlns:a="http://schemas.openxmlformats.org/drawingml/2006/main">
              <a:ext uri="{FF2B5EF4-FFF2-40B4-BE49-F238E27FC236}">
                <a16:creationId xmlns:a16="http://schemas.microsoft.com/office/drawing/2014/main" id="{B5143502-99D5-41F9-8DC8-C48A805D3E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476375"/>
            <a:ext cx="10572750" cy="95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400" b="0">
                <a:solidFill>
                  <a:srgbClr val="111111"/>
                </a:solidFill>
              </a:defRPr>
            </a:pPr>
            <a:r>
              <a:rPr sz="1400" b="0">
                <a:solidFill>
                  <a:srgbClr val="111111"/>
                </a:solidFill>
              </a:rPr>
              <a:t/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AB86BF25-38E5-4745-B18E-A65E83F8A0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1666875"/>
            <a:ext cx="5000625" cy="4048125"/>
          </a:xfrm>
          <a:prstGeom xmlns:a="http://schemas.openxmlformats.org/drawingml/2006/main" prst="roundRect">
            <a:avLst>
              <a:gd name="adj" fmla="val 3765"/>
            </a:avLst>
          </a:prstGeom>
          <a:solidFill xmlns:a="http://schemas.openxmlformats.org/drawingml/2006/main">
            <a:srgbClr val="EAF5EE"/>
          </a:solidFill>
          <a:ln xmlns:a="http://schemas.openxmlformats.org/drawingml/2006/main" w="9525">
            <a:solidFill>
              <a:srgbClr val="07513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668E58FC-63DB-4161-9741-3C23D11CB2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1819275"/>
            <a:ext cx="4619625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50000"/>
              </a:lnSpc>
              <a:buNone/>
              <a:def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rPr>
              <a:t>PELO PARCELAMENTO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99B822F4-1938-4E3B-8D5C-16D90EF964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" y="2381250"/>
            <a:ext cx="4467225" cy="31337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t">
            <a:normAutofit fontScale="100000"/>
          </a:bodyPr>
          <a:lstStyle xmlns:a="http://schemas.openxmlformats.org/drawingml/2006/main"/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Natureza da informação: patrimonial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D 1.1.3.6.2.02.01    Créditos Previdenciários do RPPS Parcelados - Patronal - Fundo em Capitalização (P)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 1.1.3.6.2.01.01    Contribuições do RPPS a Receber - Patronal - Fundo em Capitalização (P)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1BD4FA6C-B0AA-4B29-96CF-B360A35362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57925" y="1666875"/>
            <a:ext cx="5000625" cy="4048125"/>
          </a:xfrm>
          <a:prstGeom xmlns:a="http://schemas.openxmlformats.org/drawingml/2006/main" prst="roundRect">
            <a:avLst>
              <a:gd name="adj" fmla="val 3765"/>
            </a:avLst>
          </a:prstGeom>
          <a:solidFill xmlns:a="http://schemas.openxmlformats.org/drawingml/2006/main">
            <a:srgbClr val="FFF2CC"/>
          </a:solidFill>
          <a:ln xmlns:a="http://schemas.openxmlformats.org/drawingml/2006/main" w="9525">
            <a:solidFill>
              <a:srgbClr val="805D0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F03CC6AD-9338-4951-B6D0-62FE618594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48425" y="1819275"/>
            <a:ext cx="4619625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50000"/>
              </a:lnSpc>
              <a:buNone/>
              <a:def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rPr>
              <a:t>VPA REFERENTE AOS JUROS — COMPETÊNCIA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D0B5476E-F146-4CBC-9494-28A267BA87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24625" y="2381250"/>
            <a:ext cx="4467225" cy="31337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t">
            <a:normAutofit fontScale="100000"/>
          </a:bodyPr>
          <a:lstStyle xmlns:a="http://schemas.openxmlformats.org/drawingml/2006/main"/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Natureza da informação: patrimonial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D 1.1.3.6.2.02.01    Créditos Previdenciários do RPPS Parcelados - Patronal - Fundo em Capitalização (P)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 4.4.2.5.2.02.01    Multas e Juros Sobre Contribuições Previdenciárias – Parceladas – Patronal – Intra OFSS (P)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44678060-8EC2-4821-9949-299C9F66DD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5972175"/>
            <a:ext cx="105727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50000"/>
              </a:lnSpc>
              <a:buNone/>
              <a:defRPr sz="900" b="0">
                <a:solidFill>
                  <a:srgbClr val="345650"/>
                </a:solidFill>
                <a:latin typeface="Century Gothic"/>
                <a:ea typeface="Century Gothic"/>
                <a:cs typeface="Century Gothic"/>
              </a:defRPr>
            </a:pPr>
            <a:r>
              <a:rPr sz="900" b="0">
                <a:solidFill>
                  <a:srgbClr val="345650"/>
                </a:solidFill>
                <a:latin typeface="Century Gothic"/>
                <a:ea typeface="Century Gothic"/>
                <a:cs typeface="Century Gothic"/>
              </a:rPr>
              <a:t>Transcrição literal: STN — MCASP 11ª edição, Parte III, p. 457.</a:t>
            </a:r>
          </a:p>
        </p:txBody>
      </p:sp>
    </p:spTree>
    <p:extLst>
      <p:ext uri="{BB962C8B-B14F-4D97-AF65-F5344CB8AC3E}">
        <p14:creationId xmlns:p14="http://schemas.microsoft.com/office/powerpoint/2010/main" val="319446050"/>
      </p:ext>
    </p:extLst>
  </p:cSld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Slide Number Placeholder 3">
            <a:extLst xmlns:a="http://schemas.openxmlformats.org/drawingml/2006/main">
              <a:ext uri="{FF2B5EF4-FFF2-40B4-BE49-F238E27FC236}">
                <a16:creationId xmlns:a16="http://schemas.microsoft.com/office/drawing/2014/main" id="{BB8C4EC3-91CF-15A7-B24F-D0BBB7AED1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93500" y="6492875"/>
            <a:ext cx="698500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anchor="ctr"/>
          <a:lstStyle xmlns:a="http://schemas.openxmlformats.org/drawingml/2006/main">
            <a:lvl1pPr marL="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algn="ctr">
              <a:buNone/>
            </a:pPr>
            <a:r>
              <a:rPr sz="110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19" name="course-slide-title">
            <a:extLst xmlns:a="http://schemas.openxmlformats.org/drawingml/2006/main">
              <a:ext uri="{FF2B5EF4-FFF2-40B4-BE49-F238E27FC236}">
                <a16:creationId xmlns:a16="http://schemas.microsoft.com/office/drawing/2014/main" id="{ED0966B5-0FAB-459C-8BFF-4C6402981B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781050"/>
            <a:ext cx="106680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0000"/>
              </a:lnSpc>
              <a:buNone/>
              <a:def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defRPr>
            </a:pPr>
            <a:r>
              <a: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rPr>
              <a:t>A sequência didática acompanha o ciclo da auditoria</a:t>
            </a:r>
          </a:p>
        </p:txBody>
      </p:sp>
      <p:sp>
        <p:nvSpPr>
          <p:cNvPr id="20" name="course-slide-body">
            <a:extLst xmlns:a="http://schemas.openxmlformats.org/drawingml/2006/main">
              <a:ext uri="{FF2B5EF4-FFF2-40B4-BE49-F238E27FC236}">
                <a16:creationId xmlns:a16="http://schemas.microsoft.com/office/drawing/2014/main" id="{9FF8B763-58C6-4E27-99FA-F829137A86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476375"/>
            <a:ext cx="10572750" cy="95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400" b="0">
                <a:solidFill>
                  <a:srgbClr val="111111"/>
                </a:solidFill>
              </a:defRPr>
            </a:pPr>
            <a:r>
              <a:rPr sz="1400" b="0">
                <a:solidFill>
                  <a:srgbClr val="111111"/>
                </a:solidFill>
              </a:rPr>
              <a:t/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968AB310-0ADE-43FF-A71F-F1756DFD79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39390" y="3005138"/>
            <a:ext cx="323850" cy="228600"/>
          </a:xfrm>
          <a:prstGeom xmlns:a="http://schemas.openxmlformats.org/drawingml/2006/main" prst="rightArrow">
            <a:avLst/>
          </a:prstGeom>
          <a:solidFill xmlns:a="http://schemas.openxmlformats.org/drawingml/2006/main">
            <a:srgbClr val="D6A72D"/>
          </a:solidFill>
          <a:ln xmlns:a="http://schemas.openxmlformats.org/drawingml/2006/main" w="0">
            <a:solidFill>
              <a:srgbClr val="D6A72D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CB661419-189A-4D06-8841-AEF66AD736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59655" y="3005138"/>
            <a:ext cx="323850" cy="228600"/>
          </a:xfrm>
          <a:prstGeom xmlns:a="http://schemas.openxmlformats.org/drawingml/2006/main" prst="rightArrow">
            <a:avLst/>
          </a:prstGeom>
          <a:solidFill xmlns:a="http://schemas.openxmlformats.org/drawingml/2006/main">
            <a:srgbClr val="D6A72D"/>
          </a:solidFill>
          <a:ln xmlns:a="http://schemas.openxmlformats.org/drawingml/2006/main" w="0">
            <a:solidFill>
              <a:srgbClr val="D6A72D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3532BDF8-F2DF-469E-ADB7-65BF650356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79920" y="3005138"/>
            <a:ext cx="323850" cy="228600"/>
          </a:xfrm>
          <a:prstGeom xmlns:a="http://schemas.openxmlformats.org/drawingml/2006/main" prst="rightArrow">
            <a:avLst/>
          </a:prstGeom>
          <a:solidFill xmlns:a="http://schemas.openxmlformats.org/drawingml/2006/main">
            <a:srgbClr val="D6A72D"/>
          </a:solidFill>
          <a:ln xmlns:a="http://schemas.openxmlformats.org/drawingml/2006/main" w="0">
            <a:solidFill>
              <a:srgbClr val="D6A72D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651BCDA2-7FF7-4DE1-8B9C-76C6E82CA0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00185" y="3005138"/>
            <a:ext cx="323850" cy="228600"/>
          </a:xfrm>
          <a:prstGeom xmlns:a="http://schemas.openxmlformats.org/drawingml/2006/main" prst="rightArrow">
            <a:avLst/>
          </a:prstGeom>
          <a:solidFill xmlns:a="http://schemas.openxmlformats.org/drawingml/2006/main">
            <a:srgbClr val="D6A72D"/>
          </a:solidFill>
          <a:ln xmlns:a="http://schemas.openxmlformats.org/drawingml/2006/main" w="0">
            <a:solidFill>
              <a:srgbClr val="D6A72D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21F3F8C6-B1CE-4BFC-8531-3A0E552130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1948815" cy="1571625"/>
          </a:xfrm>
          <a:prstGeom xmlns:a="http://schemas.openxmlformats.org/drawingml/2006/main" prst="roundRect">
            <a:avLst>
              <a:gd name="adj" fmla="val 848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6E3D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  <p:txBody>
          <a:bodyPr xmlns:a="http://schemas.openxmlformats.org/drawingml/2006/main" lIns="95250" tIns="114300" rIns="95250" bIns="11430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1</a:t>
            </a:r>
          </a:p>
          <a:p xmlns:a="http://schemas.openxmlformats.org/drawingml/2006/main"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Normatização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A31C2B19-BCFC-4F8E-9CAE-37AE2FBD3A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01315" y="2333625"/>
            <a:ext cx="1948815" cy="1571625"/>
          </a:xfrm>
          <a:prstGeom xmlns:a="http://schemas.openxmlformats.org/drawingml/2006/main" prst="roundRect">
            <a:avLst>
              <a:gd name="adj" fmla="val 8485"/>
            </a:avLst>
          </a:prstGeom>
          <a:solidFill xmlns:a="http://schemas.openxmlformats.org/drawingml/2006/main">
            <a:srgbClr val="EAF5EE"/>
          </a:solidFill>
          <a:ln xmlns:a="http://schemas.openxmlformats.org/drawingml/2006/main" w="9525">
            <a:solidFill>
              <a:srgbClr val="D6E3D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  <p:txBody>
          <a:bodyPr xmlns:a="http://schemas.openxmlformats.org/drawingml/2006/main" lIns="95250" tIns="114300" rIns="95250" bIns="11430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2</a:t>
            </a:r>
          </a:p>
          <a:p xmlns:a="http://schemas.openxmlformats.org/drawingml/2006/main"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Contabilidade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D1043E25-3AAE-4230-9A05-FC02298F8E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021580" y="2333625"/>
            <a:ext cx="1948815" cy="1571625"/>
          </a:xfrm>
          <a:prstGeom xmlns:a="http://schemas.openxmlformats.org/drawingml/2006/main" prst="roundRect">
            <a:avLst>
              <a:gd name="adj" fmla="val 848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6E3D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  <p:txBody>
          <a:bodyPr xmlns:a="http://schemas.openxmlformats.org/drawingml/2006/main" lIns="95250" tIns="114300" rIns="95250" bIns="11430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3</a:t>
            </a:r>
          </a:p>
          <a:p xmlns:a="http://schemas.openxmlformats.org/drawingml/2006/main"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Prestação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36E19217-096B-4034-86A7-52E97005FB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41845" y="2333625"/>
            <a:ext cx="1948815" cy="1571625"/>
          </a:xfrm>
          <a:prstGeom xmlns:a="http://schemas.openxmlformats.org/drawingml/2006/main" prst="roundRect">
            <a:avLst>
              <a:gd name="adj" fmla="val 8485"/>
            </a:avLst>
          </a:prstGeom>
          <a:solidFill xmlns:a="http://schemas.openxmlformats.org/drawingml/2006/main">
            <a:srgbClr val="EAF5EE"/>
          </a:solidFill>
          <a:ln xmlns:a="http://schemas.openxmlformats.org/drawingml/2006/main" w="9525">
            <a:solidFill>
              <a:srgbClr val="D6E3D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  <p:txBody>
          <a:bodyPr xmlns:a="http://schemas.openxmlformats.org/drawingml/2006/main" lIns="95250" tIns="114300" rIns="95250" bIns="11430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4</a:t>
            </a:r>
          </a:p>
          <a:p xmlns:a="http://schemas.openxmlformats.org/drawingml/2006/main"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Evidências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D6F3E71A-8215-4ED8-BCB7-E7DE1766BE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62110" y="2333625"/>
            <a:ext cx="1948815" cy="1571625"/>
          </a:xfrm>
          <a:prstGeom xmlns:a="http://schemas.openxmlformats.org/drawingml/2006/main" prst="roundRect">
            <a:avLst>
              <a:gd name="adj" fmla="val 848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6A72D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  <p:txBody>
          <a:bodyPr xmlns:a="http://schemas.openxmlformats.org/drawingml/2006/main" lIns="95250" tIns="114300" rIns="95250" bIns="11430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5</a:t>
            </a:r>
          </a:p>
          <a:p xmlns:a="http://schemas.openxmlformats.org/drawingml/2006/main"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Auditoria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9703F5BF-A605-4DFE-AA6F-15B01932CB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38250" y="1571625"/>
            <a:ext cx="9525000" cy="619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ctr">
            <a:normAutofit fontScale="94588"/>
          </a:bodyPr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A aprendizagem segue a mesma lógica do trabalho de auditoria: o critério orienta o teste, e a evidência sustenta a conclusão.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7FD8B5E4-CDC3-4BC8-AF1A-1659D2F5B7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5972175"/>
            <a:ext cx="105727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rPr>
              <a:t>Fonte: STN — MCASP 11ª edição · gov.br/tesouronacional</a:t>
            </a:r>
          </a:p>
        </p:txBody>
      </p:sp>
    </p:spTree>
    <p:extLst>
      <p:ext uri="{BB962C8B-B14F-4D97-AF65-F5344CB8AC3E}">
        <p14:creationId xmlns:p14="http://schemas.microsoft.com/office/powerpoint/2010/main" val="319446050"/>
      </p:ext>
    </p:extLst>
  </p:cSld>
</p:sld>
</file>

<file path=ppt/slides/slide30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Slide Number Placeholder 3">
            <a:extLst xmlns:a="http://schemas.openxmlformats.org/drawingml/2006/main">
              <a:ext uri="{FF2B5EF4-FFF2-40B4-BE49-F238E27FC236}">
                <a16:creationId xmlns:a16="http://schemas.microsoft.com/office/drawing/2014/main" id="{BB8C4EC3-91CF-15A7-B24F-D0BBB7AED1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93500" y="6492875"/>
            <a:ext cx="698500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anchor="ctr"/>
          <a:lstStyle xmlns:a="http://schemas.openxmlformats.org/drawingml/2006/main">
            <a:lvl1pPr marL="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algn="ctr">
              <a:buNone/>
            </a:pPr>
            <a:r>
              <a:rPr sz="1100">
                <a:solidFill>
                  <a:schemeClr val="bg1"/>
                </a:solidFill>
              </a:rPr>
              <a:t>30</a:t>
            </a:r>
          </a:p>
        </p:txBody>
      </p:sp>
      <p:sp>
        <p:nvSpPr>
          <p:cNvPr id="19" name="course-slide-title">
            <a:extLst xmlns:a="http://schemas.openxmlformats.org/drawingml/2006/main">
              <a:ext uri="{FF2B5EF4-FFF2-40B4-BE49-F238E27FC236}">
                <a16:creationId xmlns:a16="http://schemas.microsoft.com/office/drawing/2014/main" id="{E065E27F-3689-41A0-A5F0-7B44B8FEF4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781050"/>
            <a:ext cx="106680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0000"/>
              </a:lnSpc>
              <a:buNone/>
              <a:defRPr sz="20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defRPr>
            </a:pPr>
            <a:r>
              <a:rPr sz="20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rPr>
              <a:t>Parcelamento patronal — lançamentos no RPPS (2/2)</a:t>
            </a:r>
          </a:p>
        </p:txBody>
      </p:sp>
      <p:sp>
        <p:nvSpPr>
          <p:cNvPr id="20" name="course-slide-body">
            <a:extLst xmlns:a="http://schemas.openxmlformats.org/drawingml/2006/main">
              <a:ext uri="{FF2B5EF4-FFF2-40B4-BE49-F238E27FC236}">
                <a16:creationId xmlns:a16="http://schemas.microsoft.com/office/drawing/2014/main" id="{B5143502-99D5-41F9-8DC8-C48A805D3E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476375"/>
            <a:ext cx="10572750" cy="95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400" b="0">
                <a:solidFill>
                  <a:srgbClr val="111111"/>
                </a:solidFill>
              </a:defRPr>
            </a:pPr>
            <a:r>
              <a:rPr sz="1400" b="0">
                <a:solidFill>
                  <a:srgbClr val="111111"/>
                </a:solidFill>
              </a:rPr>
              <a:t/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AB86BF25-38E5-4745-B18E-A65E83F8A0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1666875"/>
            <a:ext cx="5000625" cy="4048125"/>
          </a:xfrm>
          <a:prstGeom xmlns:a="http://schemas.openxmlformats.org/drawingml/2006/main" prst="roundRect">
            <a:avLst>
              <a:gd name="adj" fmla="val 3765"/>
            </a:avLst>
          </a:prstGeom>
          <a:solidFill xmlns:a="http://schemas.openxmlformats.org/drawingml/2006/main">
            <a:srgbClr val="EAF5EE"/>
          </a:solidFill>
          <a:ln xmlns:a="http://schemas.openxmlformats.org/drawingml/2006/main" w="9525">
            <a:solidFill>
              <a:srgbClr val="07513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668E58FC-63DB-4161-9741-3C23D11CB2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1819275"/>
            <a:ext cx="4619625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50000"/>
              </a:lnSpc>
              <a:buNone/>
              <a:def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rPr>
              <a:t>PATRIMONIAL E ORÇAMENTÁRIA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99B822F4-1938-4E3B-8D5C-16D90EF964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" y="2381250"/>
            <a:ext cx="4467225" cy="31337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t">
            <a:normAutofit fontScale="100000"/>
          </a:bodyPr>
          <a:lstStyle xmlns:a="http://schemas.openxmlformats.org/drawingml/2006/main"/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Natureza da informação: patrimonial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D 1.1.1.1.1.06.xx    Conta Única RPPS (F)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 1.1.3.6.2.02.01    Créditos Previdenciários do RPPS Parcelados - Patronal - Fundo em Capitalização (P)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/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Natureza da informação: orçamentária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D 6.2.1.1.x.xx.xx    Receita a Realizar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 6.2.1.2.x.xx.xx      Receita Realizada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25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Natureza da receita: 7.2.1.5.51.x.x.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1BD4FA6C-B0AA-4B29-96CF-B360A35362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57925" y="1666875"/>
            <a:ext cx="5000625" cy="4048125"/>
          </a:xfrm>
          <a:prstGeom xmlns:a="http://schemas.openxmlformats.org/drawingml/2006/main" prst="roundRect">
            <a:avLst>
              <a:gd name="adj" fmla="val 3765"/>
            </a:avLst>
          </a:prstGeom>
          <a:solidFill xmlns:a="http://schemas.openxmlformats.org/drawingml/2006/main">
            <a:srgbClr val="FFF2CC"/>
          </a:solidFill>
          <a:ln xmlns:a="http://schemas.openxmlformats.org/drawingml/2006/main" w="9525">
            <a:solidFill>
              <a:srgbClr val="805D0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F03CC6AD-9338-4951-B6D0-62FE618594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48425" y="1819275"/>
            <a:ext cx="4619625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50000"/>
              </a:lnSpc>
              <a:buNone/>
              <a:def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rPr>
              <a:t>NATUREZA DA INFORMAÇÃO: CONTROLE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D0B5476E-F146-4CBC-9494-28A267BA87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24625" y="2381250"/>
            <a:ext cx="4467225" cy="31337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t">
            <a:normAutofit fontScale="100000"/>
          </a:bodyPr>
          <a:lstStyle xmlns:a="http://schemas.openxmlformats.org/drawingml/2006/main"/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2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2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D 7.2.1.1.x.xx.xx    Controle da Disponibilidade de Recursos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2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2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 8.2.1.1.1.xx.xx    Disponibilidade por Destinação de Recursos (DDR)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/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2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2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Registrar os encargos recebidos à parte para a respectiva receita intraorçamentária.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44678060-8EC2-4821-9949-299C9F66DD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5972175"/>
            <a:ext cx="105727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50000"/>
              </a:lnSpc>
              <a:buNone/>
              <a:defRPr sz="900" b="0">
                <a:solidFill>
                  <a:srgbClr val="345650"/>
                </a:solidFill>
                <a:latin typeface="Century Gothic"/>
                <a:ea typeface="Century Gothic"/>
                <a:cs typeface="Century Gothic"/>
              </a:defRPr>
            </a:pPr>
            <a:r>
              <a:rPr sz="900" b="0">
                <a:solidFill>
                  <a:srgbClr val="345650"/>
                </a:solidFill>
                <a:latin typeface="Century Gothic"/>
                <a:ea typeface="Century Gothic"/>
                <a:cs typeface="Century Gothic"/>
              </a:rPr>
              <a:t>Transcrição literal: STN — MCASP 11ª edição, Parte III, pp. 457–458.</a:t>
            </a:r>
          </a:p>
        </p:txBody>
      </p:sp>
    </p:spTree>
    <p:extLst>
      <p:ext uri="{BB962C8B-B14F-4D97-AF65-F5344CB8AC3E}">
        <p14:creationId xmlns:p14="http://schemas.microsoft.com/office/powerpoint/2010/main" val="319446050"/>
      </p:ext>
    </p:extLst>
  </p:cSld>
</p:sld>
</file>

<file path=ppt/slides/slide3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Slide Number Placeholder 3">
            <a:extLst xmlns:a="http://schemas.openxmlformats.org/drawingml/2006/main">
              <a:ext uri="{FF2B5EF4-FFF2-40B4-BE49-F238E27FC236}">
                <a16:creationId xmlns:a16="http://schemas.microsoft.com/office/drawing/2014/main" id="{BB8C4EC3-91CF-15A7-B24F-D0BBB7AED1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93500" y="6492875"/>
            <a:ext cx="698500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anchor="ctr"/>
          <a:lstStyle xmlns:a="http://schemas.openxmlformats.org/drawingml/2006/main">
            <a:lvl1pPr marL="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algn="ctr">
              <a:buNone/>
            </a:pPr>
            <a:r>
              <a:rPr sz="1100">
                <a:solidFill>
                  <a:schemeClr val="bg1"/>
                </a:solidFill>
              </a:rPr>
              <a:t>31</a:t>
            </a:r>
          </a:p>
        </p:txBody>
      </p:sp>
      <p:sp>
        <p:nvSpPr>
          <p:cNvPr id="19" name="course-slide-title">
            <a:extLst xmlns:a="http://schemas.openxmlformats.org/drawingml/2006/main">
              <a:ext uri="{FF2B5EF4-FFF2-40B4-BE49-F238E27FC236}">
                <a16:creationId xmlns:a16="http://schemas.microsoft.com/office/drawing/2014/main" id="{F738985D-0468-49BD-B0EC-B8CA87DAD2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781050"/>
            <a:ext cx="106680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0000"/>
              </a:lnSpc>
              <a:buNone/>
              <a:def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defRPr>
            </a:pPr>
            <a:r>
              <a: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rPr>
              <a:t>Reserva orçamentária e RAEA exigem leitura econômica correta</a:t>
            </a:r>
          </a:p>
        </p:txBody>
      </p:sp>
      <p:sp>
        <p:nvSpPr>
          <p:cNvPr id="20" name="course-slide-body">
            <a:extLst xmlns:a="http://schemas.openxmlformats.org/drawingml/2006/main">
              <a:ext uri="{FF2B5EF4-FFF2-40B4-BE49-F238E27FC236}">
                <a16:creationId xmlns:a16="http://schemas.microsoft.com/office/drawing/2014/main" id="{4F373554-8DD9-4A19-A98B-14203E8DA6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1476375"/>
            <a:ext cx="10572750" cy="3238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19050" tIns="19050" rIns="19050" bIns="19050" anchor="t">
            <a:normAutofit fontScale="100000"/>
          </a:bodyPr>
          <a:lstStyle xmlns:a="http://schemas.openxmlformats.org/drawingml/2006/main"/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None/>
              <a:defRPr sz="140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A reserva orçamentária do RPPS decorre da diferença entre receitas e despesas previstas.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None/>
              <a:defRPr sz="140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Ela não se confunde com reserva contábil ou livre disponibilidade.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None/>
              <a:defRPr sz="140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O patrimônio está materializado, em regra, na carteira de investimentos e demais ativos.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None/>
              <a:defRPr sz="140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Recursos arrecadados em exercícios anteriores podem financiar o orçamento quando previstos e classificados corretamente.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None/>
              <a:defRPr sz="140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O auditor deve conciliar orçamento, fonte, disponibilidade, carteira e passivos.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425EAB09-CF24-40FF-B848-6D871956D1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4953000"/>
            <a:ext cx="2013585" cy="781050"/>
          </a:xfrm>
          <a:prstGeom xmlns:a="http://schemas.openxmlformats.org/drawingml/2006/main" prst="roundRect">
            <a:avLst>
              <a:gd name="adj" fmla="val 1219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6E3DA"/>
            </a:solidFill>
            <a:prstDash val="solid"/>
          </a:ln>
        </p:spPr>
        <p:txBody>
          <a:bodyPr xmlns:a="http://schemas.openxmlformats.org/drawingml/2006/main" lIns="76200" tIns="76200" rIns="76200" bIns="7620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ORÇAMENTO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4821C583-0657-4A0B-801B-B6C3F32917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70835" y="4953000"/>
            <a:ext cx="2013585" cy="781050"/>
          </a:xfrm>
          <a:prstGeom xmlns:a="http://schemas.openxmlformats.org/drawingml/2006/main" prst="roundRect">
            <a:avLst>
              <a:gd name="adj" fmla="val 12195"/>
            </a:avLst>
          </a:prstGeom>
          <a:solidFill xmlns:a="http://schemas.openxmlformats.org/drawingml/2006/main">
            <a:srgbClr val="EAF5EE"/>
          </a:solidFill>
          <a:ln xmlns:a="http://schemas.openxmlformats.org/drawingml/2006/main" w="9525">
            <a:solidFill>
              <a:srgbClr val="D6E3DA"/>
            </a:solidFill>
            <a:prstDash val="solid"/>
          </a:ln>
        </p:spPr>
        <p:txBody>
          <a:bodyPr xmlns:a="http://schemas.openxmlformats.org/drawingml/2006/main" lIns="76200" tIns="76200" rIns="76200" bIns="7620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FONTE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CD78C68F-43E9-45F8-AC79-074A0C3408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98720" y="4953000"/>
            <a:ext cx="2013585" cy="781050"/>
          </a:xfrm>
          <a:prstGeom xmlns:a="http://schemas.openxmlformats.org/drawingml/2006/main" prst="roundRect">
            <a:avLst>
              <a:gd name="adj" fmla="val 1219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6E3DA"/>
            </a:solidFill>
            <a:prstDash val="solid"/>
          </a:ln>
        </p:spPr>
        <p:txBody>
          <a:bodyPr xmlns:a="http://schemas.openxmlformats.org/drawingml/2006/main" lIns="76200" tIns="76200" rIns="76200" bIns="7620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DISPONIBILIDADE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2B0023AD-B624-497A-824F-6310F73783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26605" y="4953000"/>
            <a:ext cx="2013585" cy="781050"/>
          </a:xfrm>
          <a:prstGeom xmlns:a="http://schemas.openxmlformats.org/drawingml/2006/main" prst="roundRect">
            <a:avLst>
              <a:gd name="adj" fmla="val 12195"/>
            </a:avLst>
          </a:prstGeom>
          <a:solidFill xmlns:a="http://schemas.openxmlformats.org/drawingml/2006/main">
            <a:srgbClr val="EAF5EE"/>
          </a:solidFill>
          <a:ln xmlns:a="http://schemas.openxmlformats.org/drawingml/2006/main" w="9525">
            <a:solidFill>
              <a:srgbClr val="D6E3DA"/>
            </a:solidFill>
            <a:prstDash val="solid"/>
          </a:ln>
        </p:spPr>
        <p:txBody>
          <a:bodyPr xmlns:a="http://schemas.openxmlformats.org/drawingml/2006/main" lIns="76200" tIns="76200" rIns="76200" bIns="7620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CARTEIRA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43A0F171-4B6E-4202-ADD3-C4D68E498E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54490" y="4953000"/>
            <a:ext cx="2013585" cy="781050"/>
          </a:xfrm>
          <a:prstGeom xmlns:a="http://schemas.openxmlformats.org/drawingml/2006/main" prst="roundRect">
            <a:avLst>
              <a:gd name="adj" fmla="val 12195"/>
            </a:avLst>
          </a:prstGeom>
          <a:solidFill xmlns:a="http://schemas.openxmlformats.org/drawingml/2006/main">
            <a:srgbClr val="FFF2CC"/>
          </a:solidFill>
          <a:ln xmlns:a="http://schemas.openxmlformats.org/drawingml/2006/main" w="9525">
            <a:solidFill>
              <a:srgbClr val="D6A72D"/>
            </a:solidFill>
            <a:prstDash val="solid"/>
          </a:ln>
        </p:spPr>
        <p:txBody>
          <a:bodyPr xmlns:a="http://schemas.openxmlformats.org/drawingml/2006/main" lIns="76200" tIns="76200" rIns="76200" bIns="7620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PASSIVOS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2303B479-9359-4187-BC55-A9EB0EB457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5972175"/>
            <a:ext cx="105727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rPr>
              <a:t>Fonte: STN — MCASP 11ª edição · gov.br/tesouronacional</a:t>
            </a:r>
          </a:p>
        </p:txBody>
      </p:sp>
    </p:spTree>
    <p:extLst>
      <p:ext uri="{BB962C8B-B14F-4D97-AF65-F5344CB8AC3E}">
        <p14:creationId xmlns:p14="http://schemas.microsoft.com/office/powerpoint/2010/main" val="319446050"/>
      </p:ext>
    </p:extLst>
  </p:cSld>
</p:sld>
</file>

<file path=ppt/slides/slide3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Slide Number Placeholder 3">
            <a:extLst xmlns:a="http://schemas.openxmlformats.org/drawingml/2006/main">
              <a:ext uri="{FF2B5EF4-FFF2-40B4-BE49-F238E27FC236}">
                <a16:creationId xmlns:a16="http://schemas.microsoft.com/office/drawing/2014/main" id="{BB8C4EC3-91CF-15A7-B24F-D0BBB7AED1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93500" y="6492875"/>
            <a:ext cx="698500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anchor="ctr"/>
          <a:lstStyle xmlns:a="http://schemas.openxmlformats.org/drawingml/2006/main">
            <a:lvl1pPr marL="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algn="ctr">
              <a:buNone/>
            </a:pPr>
            <a:r>
              <a:rPr sz="1100">
                <a:solidFill>
                  <a:schemeClr val="bg1"/>
                </a:solidFill>
              </a:rPr>
              <a:t>32</a:t>
            </a:r>
          </a:p>
        </p:txBody>
      </p:sp>
      <p:sp>
        <p:nvSpPr>
          <p:cNvPr id="19" name="course-slide-title">
            <a:extLst xmlns:a="http://schemas.openxmlformats.org/drawingml/2006/main">
              <a:ext uri="{FF2B5EF4-FFF2-40B4-BE49-F238E27FC236}">
                <a16:creationId xmlns:a16="http://schemas.microsoft.com/office/drawing/2014/main" id="{2A661A7D-9B83-402D-8383-24E8E85AAD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781050"/>
            <a:ext cx="106680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0000"/>
              </a:lnSpc>
              <a:buNone/>
              <a:def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defRPr>
            </a:pPr>
            <a:r>
              <a: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rPr>
              <a:t>A provisão atuarial deve ser reconciliada, não apenas copiada</a:t>
            </a:r>
          </a:p>
        </p:txBody>
      </p:sp>
      <p:sp>
        <p:nvSpPr>
          <p:cNvPr id="20" name="course-slide-body">
            <a:extLst xmlns:a="http://schemas.openxmlformats.org/drawingml/2006/main">
              <a:ext uri="{FF2B5EF4-FFF2-40B4-BE49-F238E27FC236}">
                <a16:creationId xmlns:a16="http://schemas.microsoft.com/office/drawing/2014/main" id="{12DEA54D-FCCC-4EEA-955C-60B4D08B0B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476375"/>
            <a:ext cx="10572750" cy="95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400" b="0">
                <a:solidFill>
                  <a:srgbClr val="111111"/>
                </a:solidFill>
              </a:defRPr>
            </a:pPr>
            <a:r>
              <a:rPr sz="1400" b="0">
                <a:solidFill>
                  <a:srgbClr val="111111"/>
                </a:solidFill>
              </a:rPr>
              <a:t/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35812214-38C7-4753-82D3-5FEAEDD4F6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39390" y="2981325"/>
            <a:ext cx="323850" cy="228600"/>
          </a:xfrm>
          <a:prstGeom xmlns:a="http://schemas.openxmlformats.org/drawingml/2006/main" prst="rightArrow">
            <a:avLst/>
          </a:prstGeom>
          <a:solidFill xmlns:a="http://schemas.openxmlformats.org/drawingml/2006/main">
            <a:srgbClr val="D6A72D"/>
          </a:solidFill>
          <a:ln xmlns:a="http://schemas.openxmlformats.org/drawingml/2006/main" w="0">
            <a:solidFill>
              <a:srgbClr val="D6A72D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1BCD1907-EF4E-4804-B861-3420D3C1E8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59655" y="2981325"/>
            <a:ext cx="323850" cy="228600"/>
          </a:xfrm>
          <a:prstGeom xmlns:a="http://schemas.openxmlformats.org/drawingml/2006/main" prst="rightArrow">
            <a:avLst/>
          </a:prstGeom>
          <a:solidFill xmlns:a="http://schemas.openxmlformats.org/drawingml/2006/main">
            <a:srgbClr val="D6A72D"/>
          </a:solidFill>
          <a:ln xmlns:a="http://schemas.openxmlformats.org/drawingml/2006/main" w="0">
            <a:solidFill>
              <a:srgbClr val="D6A72D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FF877E67-D362-435B-B6C4-0765387257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79920" y="2981325"/>
            <a:ext cx="323850" cy="228600"/>
          </a:xfrm>
          <a:prstGeom xmlns:a="http://schemas.openxmlformats.org/drawingml/2006/main" prst="rightArrow">
            <a:avLst/>
          </a:prstGeom>
          <a:solidFill xmlns:a="http://schemas.openxmlformats.org/drawingml/2006/main">
            <a:srgbClr val="D6A72D"/>
          </a:solidFill>
          <a:ln xmlns:a="http://schemas.openxmlformats.org/drawingml/2006/main" w="0">
            <a:solidFill>
              <a:srgbClr val="D6A72D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9D330299-37EA-477F-96D6-2A9C5A9672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00185" y="2981325"/>
            <a:ext cx="323850" cy="228600"/>
          </a:xfrm>
          <a:prstGeom xmlns:a="http://schemas.openxmlformats.org/drawingml/2006/main" prst="rightArrow">
            <a:avLst/>
          </a:prstGeom>
          <a:solidFill xmlns:a="http://schemas.openxmlformats.org/drawingml/2006/main">
            <a:srgbClr val="D6A72D"/>
          </a:solidFill>
          <a:ln xmlns:a="http://schemas.openxmlformats.org/drawingml/2006/main" w="0">
            <a:solidFill>
              <a:srgbClr val="D6A72D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DB6165B5-A60D-41E4-9D45-6207CF1014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238375"/>
            <a:ext cx="1948815" cy="1714500"/>
          </a:xfrm>
          <a:prstGeom xmlns:a="http://schemas.openxmlformats.org/drawingml/2006/main" prst="roundRect">
            <a:avLst>
              <a:gd name="adj" fmla="val 7778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6E3D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  <p:txBody>
          <a:bodyPr xmlns:a="http://schemas.openxmlformats.org/drawingml/2006/main" lIns="95250" tIns="114300" rIns="95250" bIns="11430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Avaliação</a:t>
            </a:r>
          </a:p>
          <a:p xmlns:a="http://schemas.openxmlformats.org/drawingml/2006/main"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atuarial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537A81B0-A433-43F6-9E8F-0CDE7196F2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01315" y="2238375"/>
            <a:ext cx="1948815" cy="1714500"/>
          </a:xfrm>
          <a:prstGeom xmlns:a="http://schemas.openxmlformats.org/drawingml/2006/main" prst="roundRect">
            <a:avLst>
              <a:gd name="adj" fmla="val 7778"/>
            </a:avLst>
          </a:prstGeom>
          <a:solidFill xmlns:a="http://schemas.openxmlformats.org/drawingml/2006/main">
            <a:srgbClr val="EAF5EE"/>
          </a:solidFill>
          <a:ln xmlns:a="http://schemas.openxmlformats.org/drawingml/2006/main" w="9525">
            <a:solidFill>
              <a:srgbClr val="D6E3D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  <p:txBody>
          <a:bodyPr xmlns:a="http://schemas.openxmlformats.org/drawingml/2006/main" lIns="95250" tIns="114300" rIns="95250" bIns="11430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Fundos e</a:t>
            </a:r>
          </a:p>
          <a:p xmlns:a="http://schemas.openxmlformats.org/drawingml/2006/main"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submassas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B2FB4163-2801-47D9-AB58-507D372D73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021580" y="2238375"/>
            <a:ext cx="1948815" cy="1714500"/>
          </a:xfrm>
          <a:prstGeom xmlns:a="http://schemas.openxmlformats.org/drawingml/2006/main" prst="roundRect">
            <a:avLst>
              <a:gd name="adj" fmla="val 7778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6E3D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  <p:txBody>
          <a:bodyPr xmlns:a="http://schemas.openxmlformats.org/drawingml/2006/main" lIns="95250" tIns="114300" rIns="95250" bIns="11430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Contas do</a:t>
            </a:r>
          </a:p>
          <a:p xmlns:a="http://schemas.openxmlformats.org/drawingml/2006/main"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PCASP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F7262F9D-07E6-410C-B01F-26323385FF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41845" y="2238375"/>
            <a:ext cx="1948815" cy="1714500"/>
          </a:xfrm>
          <a:prstGeom xmlns:a="http://schemas.openxmlformats.org/drawingml/2006/main" prst="roundRect">
            <a:avLst>
              <a:gd name="adj" fmla="val 7778"/>
            </a:avLst>
          </a:prstGeom>
          <a:solidFill xmlns:a="http://schemas.openxmlformats.org/drawingml/2006/main">
            <a:srgbClr val="EAF5EE"/>
          </a:solidFill>
          <a:ln xmlns:a="http://schemas.openxmlformats.org/drawingml/2006/main" w="9525">
            <a:solidFill>
              <a:srgbClr val="D6E3D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  <p:txBody>
          <a:bodyPr xmlns:a="http://schemas.openxmlformats.org/drawingml/2006/main" lIns="95250" tIns="114300" rIns="95250" bIns="11430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DCASP e</a:t>
            </a:r>
          </a:p>
          <a:p xmlns:a="http://schemas.openxmlformats.org/drawingml/2006/main"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movimentos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DEE5E201-3530-4BED-8172-B2C306CBA8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62110" y="2238375"/>
            <a:ext cx="1948815" cy="1714500"/>
          </a:xfrm>
          <a:prstGeom xmlns:a="http://schemas.openxmlformats.org/drawingml/2006/main" prst="roundRect">
            <a:avLst>
              <a:gd name="adj" fmla="val 7778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6A72D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  <p:txBody>
          <a:bodyPr xmlns:a="http://schemas.openxmlformats.org/drawingml/2006/main" lIns="95250" tIns="114300" rIns="95250" bIns="11430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Notas e</a:t>
            </a:r>
          </a:p>
          <a:p xmlns:a="http://schemas.openxmlformats.org/drawingml/2006/main"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incertezas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F6909969-E372-44AD-B50C-83A5CB85A7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38250" y="1571625"/>
            <a:ext cx="9525000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ctr">
            <a:normAutofit fontScale="98103"/>
          </a:bodyPr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O valor contabilizado deve ser reconstruído desde a avaliação até a divulgação — e não apenas copiado para o balanço.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9AC2C6B1-EDD8-4414-87D4-15F6825CAB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5972175"/>
            <a:ext cx="105727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rPr>
              <a:t>Fonte: STN — MCASP 11ª edição · gov.br/tesouronacional</a:t>
            </a:r>
          </a:p>
        </p:txBody>
      </p:sp>
    </p:spTree>
    <p:extLst>
      <p:ext uri="{BB962C8B-B14F-4D97-AF65-F5344CB8AC3E}">
        <p14:creationId xmlns:p14="http://schemas.microsoft.com/office/powerpoint/2010/main" val="319446050"/>
      </p:ext>
    </p:extLst>
  </p:cSld>
</p:sld>
</file>

<file path=ppt/slides/slide3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Slide Number Placeholder 3">
            <a:extLst xmlns:a="http://schemas.openxmlformats.org/drawingml/2006/main">
              <a:ext uri="{FF2B5EF4-FFF2-40B4-BE49-F238E27FC236}">
                <a16:creationId xmlns:a16="http://schemas.microsoft.com/office/drawing/2014/main" id="{BB8C4EC3-91CF-15A7-B24F-D0BBB7AED1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93500" y="6492875"/>
            <a:ext cx="698500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anchor="ctr"/>
          <a:lstStyle xmlns:a="http://schemas.openxmlformats.org/drawingml/2006/main">
            <a:lvl1pPr marL="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algn="ctr">
              <a:buNone/>
            </a:pPr>
            <a:r>
              <a:rPr sz="1100">
                <a:solidFill>
                  <a:schemeClr val="bg1"/>
                </a:solidFill>
              </a:rPr>
              <a:t>33</a:t>
            </a:r>
          </a:p>
        </p:txBody>
      </p:sp>
      <p:sp>
        <p:nvSpPr>
          <p:cNvPr id="19" name="course-slide-title">
            <a:extLst xmlns:a="http://schemas.openxmlformats.org/drawingml/2006/main">
              <a:ext uri="{FF2B5EF4-FFF2-40B4-BE49-F238E27FC236}">
                <a16:creationId xmlns:a16="http://schemas.microsoft.com/office/drawing/2014/main" id="{356F8E74-1DED-4034-B779-41235E1E35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781050"/>
            <a:ext cx="106680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0000"/>
              </a:lnSpc>
              <a:buNone/>
              <a:def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defRPr>
            </a:pPr>
            <a:r>
              <a: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rPr>
              <a:t>A demonstração útil permite reproduzir o saldo</a:t>
            </a:r>
          </a:p>
        </p:txBody>
      </p:sp>
      <p:sp>
        <p:nvSpPr>
          <p:cNvPr id="20" name="course-slide-body">
            <a:extLst xmlns:a="http://schemas.openxmlformats.org/drawingml/2006/main">
              <a:ext uri="{FF2B5EF4-FFF2-40B4-BE49-F238E27FC236}">
                <a16:creationId xmlns:a16="http://schemas.microsoft.com/office/drawing/2014/main" id="{DD564D10-CDB2-4885-9121-ABBCA05B50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476375"/>
            <a:ext cx="10572750" cy="95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400" b="0">
                <a:solidFill>
                  <a:srgbClr val="111111"/>
                </a:solidFill>
              </a:defRPr>
            </a:pPr>
            <a:r>
              <a:rPr sz="1400" b="0">
                <a:solidFill>
                  <a:srgbClr val="111111"/>
                </a:solidFill>
              </a:rPr>
              <a:t/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2AC857F5-8D65-40CF-86E3-E21B89C64C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1666875"/>
            <a:ext cx="5000625" cy="4048125"/>
          </a:xfrm>
          <a:prstGeom xmlns:a="http://schemas.openxmlformats.org/drawingml/2006/main" prst="roundRect">
            <a:avLst>
              <a:gd name="adj" fmla="val 3765"/>
            </a:avLst>
          </a:prstGeom>
          <a:solidFill xmlns:a="http://schemas.openxmlformats.org/drawingml/2006/main">
            <a:srgbClr val="EAF5EE"/>
          </a:solidFill>
          <a:ln xmlns:a="http://schemas.openxmlformats.org/drawingml/2006/main" w="9525">
            <a:solidFill>
              <a:srgbClr val="07513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18AA08F5-B1B2-4CC3-A49F-DFFD1A755D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1819275"/>
            <a:ext cx="4619625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ONDE PROCURAR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63A4CBE0-AD72-41F6-A98E-6D5285421B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" y="2381250"/>
            <a:ext cx="4467225" cy="31337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t">
            <a:normAutofit fontScale="100000"/>
          </a:bodyPr>
          <a:lstStyle xmlns:a="http://schemas.openxmlformats.org/drawingml/2006/main"/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t>Balanço Patrimonial e DVP.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t>DFC e DMPL, quando aplicável.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t>Notas explicativas e quadros de conciliação.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28D2E0BF-BF1A-489B-96BD-E713B1602F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57925" y="1666875"/>
            <a:ext cx="5000625" cy="4048125"/>
          </a:xfrm>
          <a:prstGeom xmlns:a="http://schemas.openxmlformats.org/drawingml/2006/main" prst="roundRect">
            <a:avLst>
              <a:gd name="adj" fmla="val 3765"/>
            </a:avLst>
          </a:prstGeom>
          <a:solidFill xmlns:a="http://schemas.openxmlformats.org/drawingml/2006/main">
            <a:srgbClr val="FFF2CC"/>
          </a:solidFill>
          <a:ln xmlns:a="http://schemas.openxmlformats.org/drawingml/2006/main" w="9525">
            <a:solidFill>
              <a:srgbClr val="805D0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3A69AB9C-6C04-4960-86F6-D69462700F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48425" y="1819275"/>
            <a:ext cx="4619625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1">
                <a:solidFill>
                  <a:srgbClr val="805D0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805D0A"/>
                </a:solidFill>
                <a:latin typeface="Century Gothic"/>
                <a:ea typeface="Century Gothic"/>
                <a:cs typeface="Century Gothic"/>
              </a:rPr>
              <a:t>O QUE RECONCILIAR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3B4A700C-B764-430A-BEC0-406C7B6885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24625" y="2381250"/>
            <a:ext cx="4467225" cy="31337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t">
            <a:normAutofit fontScale="100000"/>
          </a:bodyPr>
          <a:lstStyle xmlns:a="http://schemas.openxmlformats.org/drawingml/2006/main"/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t>Saldo inicial e custo do serviço.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t>Juros, contribuições e benefícios.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t>Compensações, remensurações e saldo final.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66147A95-B432-4BF5-BB8A-6D677E2642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5972175"/>
            <a:ext cx="105727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rPr>
              <a:t>Fonte: STN — MCASP 11ª edição · gov.br/tesouronacional</a:t>
            </a:r>
          </a:p>
        </p:txBody>
      </p:sp>
    </p:spTree>
    <p:extLst>
      <p:ext uri="{BB962C8B-B14F-4D97-AF65-F5344CB8AC3E}">
        <p14:creationId xmlns:p14="http://schemas.microsoft.com/office/powerpoint/2010/main" val="319446050"/>
      </p:ext>
    </p:extLst>
  </p:cSld>
</p:sld>
</file>

<file path=ppt/slides/slide3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Slide Number Placeholder 3">
            <a:extLst xmlns:a="http://schemas.openxmlformats.org/drawingml/2006/main">
              <a:ext uri="{FF2B5EF4-FFF2-40B4-BE49-F238E27FC236}">
                <a16:creationId xmlns:a16="http://schemas.microsoft.com/office/drawing/2014/main" id="{BB8C4EC3-91CF-15A7-B24F-D0BBB7AED1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93500" y="6492875"/>
            <a:ext cx="698500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anchor="ctr"/>
          <a:lstStyle xmlns:a="http://schemas.openxmlformats.org/drawingml/2006/main">
            <a:lvl1pPr marL="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algn="ctr">
              <a:buNone/>
            </a:pPr>
            <a:r>
              <a:rPr sz="1100">
                <a:solidFill>
                  <a:schemeClr val="bg1"/>
                </a:solidFill>
              </a:rPr>
              <a:t>34</a:t>
            </a:r>
          </a:p>
        </p:txBody>
      </p:sp>
      <p:sp>
        <p:nvSpPr>
          <p:cNvPr id="19" name="course-slide-title">
            <a:extLst xmlns:a="http://schemas.openxmlformats.org/drawingml/2006/main">
              <a:ext uri="{FF2B5EF4-FFF2-40B4-BE49-F238E27FC236}">
                <a16:creationId xmlns:a16="http://schemas.microsoft.com/office/drawing/2014/main" id="{45FD2A47-BEB7-42E6-A422-E23BFBFBC7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781050"/>
            <a:ext cx="106680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0000"/>
              </a:lnSpc>
              <a:buNone/>
              <a:def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defRPr>
            </a:pPr>
            <a:r>
              <a: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rPr>
              <a:t>Compensação previdenciária requer direito, mensuração e confirmação</a:t>
            </a:r>
          </a:p>
        </p:txBody>
      </p:sp>
      <p:sp>
        <p:nvSpPr>
          <p:cNvPr id="20" name="course-slide-body">
            <a:extLst xmlns:a="http://schemas.openxmlformats.org/drawingml/2006/main">
              <a:ext uri="{FF2B5EF4-FFF2-40B4-BE49-F238E27FC236}">
                <a16:creationId xmlns:a16="http://schemas.microsoft.com/office/drawing/2014/main" id="{4FE175BB-7BBB-4E1F-AF08-EB34A342A9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1476375"/>
            <a:ext cx="10572750" cy="3238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19050" tIns="19050" rIns="19050" bIns="19050" anchor="t">
            <a:normAutofit fontScale="100000"/>
          </a:bodyPr>
          <a:lstStyle xmlns:a="http://schemas.openxmlformats.org/drawingml/2006/main"/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None/>
              <a:defRPr sz="140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Identificar o regime de origem e o regime instituidor.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None/>
              <a:defRPr sz="140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Separar valores requeridos, deferidos, em fluxo, a receber e a pagar.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None/>
              <a:defRPr sz="140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Confirmar bases do COMPREV e registros do ente/RPPS.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None/>
              <a:defRPr sz="140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Avaliar estimativa, recuperabilidade e documentação do direito.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None/>
              <a:defRPr sz="140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Verificar apresentação nas DCASP e nas notas explicativas.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887070D8-2EAF-4D14-AFAC-72990D5495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4953000"/>
            <a:ext cx="2013585" cy="781050"/>
          </a:xfrm>
          <a:prstGeom xmlns:a="http://schemas.openxmlformats.org/drawingml/2006/main" prst="roundRect">
            <a:avLst>
              <a:gd name="adj" fmla="val 1219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6E3DA"/>
            </a:solidFill>
            <a:prstDash val="solid"/>
          </a:ln>
        </p:spPr>
        <p:txBody>
          <a:bodyPr xmlns:a="http://schemas.openxmlformats.org/drawingml/2006/main" lIns="76200" tIns="76200" rIns="76200" bIns="7620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DIREITO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4EB56745-A124-4FDB-826E-42DC9488F2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70835" y="4953000"/>
            <a:ext cx="2013585" cy="781050"/>
          </a:xfrm>
          <a:prstGeom xmlns:a="http://schemas.openxmlformats.org/drawingml/2006/main" prst="roundRect">
            <a:avLst>
              <a:gd name="adj" fmla="val 12195"/>
            </a:avLst>
          </a:prstGeom>
          <a:solidFill xmlns:a="http://schemas.openxmlformats.org/drawingml/2006/main">
            <a:srgbClr val="EAF5EE"/>
          </a:solidFill>
          <a:ln xmlns:a="http://schemas.openxmlformats.org/drawingml/2006/main" w="9525">
            <a:solidFill>
              <a:srgbClr val="D6E3DA"/>
            </a:solidFill>
            <a:prstDash val="solid"/>
          </a:ln>
        </p:spPr>
        <p:txBody>
          <a:bodyPr xmlns:a="http://schemas.openxmlformats.org/drawingml/2006/main" lIns="76200" tIns="76200" rIns="76200" bIns="7620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MENSURAÇÃO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63A6D6EB-4CB4-43C2-9B58-52620FD0D7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98720" y="4953000"/>
            <a:ext cx="2013585" cy="781050"/>
          </a:xfrm>
          <a:prstGeom xmlns:a="http://schemas.openxmlformats.org/drawingml/2006/main" prst="roundRect">
            <a:avLst>
              <a:gd name="adj" fmla="val 1219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6E3DA"/>
            </a:solidFill>
            <a:prstDash val="solid"/>
          </a:ln>
        </p:spPr>
        <p:txBody>
          <a:bodyPr xmlns:a="http://schemas.openxmlformats.org/drawingml/2006/main" lIns="76200" tIns="76200" rIns="76200" bIns="7620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COMPREV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1656A52F-ECAE-4EE7-8544-B42D7D429C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26605" y="4953000"/>
            <a:ext cx="2013585" cy="781050"/>
          </a:xfrm>
          <a:prstGeom xmlns:a="http://schemas.openxmlformats.org/drawingml/2006/main" prst="roundRect">
            <a:avLst>
              <a:gd name="adj" fmla="val 12195"/>
            </a:avLst>
          </a:prstGeom>
          <a:solidFill xmlns:a="http://schemas.openxmlformats.org/drawingml/2006/main">
            <a:srgbClr val="EAF5EE"/>
          </a:solidFill>
          <a:ln xmlns:a="http://schemas.openxmlformats.org/drawingml/2006/main" w="9525">
            <a:solidFill>
              <a:srgbClr val="D6E3DA"/>
            </a:solidFill>
            <a:prstDash val="solid"/>
          </a:ln>
        </p:spPr>
        <p:txBody>
          <a:bodyPr xmlns:a="http://schemas.openxmlformats.org/drawingml/2006/main" lIns="76200" tIns="76200" rIns="76200" bIns="7620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RECUPERABILIDADE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1385D631-8C64-4A8C-B3DB-A6AC1DFBA4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54490" y="4953000"/>
            <a:ext cx="2013585" cy="781050"/>
          </a:xfrm>
          <a:prstGeom xmlns:a="http://schemas.openxmlformats.org/drawingml/2006/main" prst="roundRect">
            <a:avLst>
              <a:gd name="adj" fmla="val 12195"/>
            </a:avLst>
          </a:prstGeom>
          <a:solidFill xmlns:a="http://schemas.openxmlformats.org/drawingml/2006/main">
            <a:srgbClr val="FFF2CC"/>
          </a:solidFill>
          <a:ln xmlns:a="http://schemas.openxmlformats.org/drawingml/2006/main" w="9525">
            <a:solidFill>
              <a:srgbClr val="D6A72D"/>
            </a:solidFill>
            <a:prstDash val="solid"/>
          </a:ln>
        </p:spPr>
        <p:txBody>
          <a:bodyPr xmlns:a="http://schemas.openxmlformats.org/drawingml/2006/main" lIns="76200" tIns="76200" rIns="76200" bIns="7620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DIVULGAÇÃO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81546C07-980B-42E4-9E28-650A231542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5972175"/>
            <a:ext cx="105727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rPr>
              <a:t>Fonte: STN — MCASP 11ª edição · gov.br/tesouronacional</a:t>
            </a:r>
          </a:p>
        </p:txBody>
      </p:sp>
    </p:spTree>
    <p:extLst>
      <p:ext uri="{BB962C8B-B14F-4D97-AF65-F5344CB8AC3E}">
        <p14:creationId xmlns:p14="http://schemas.microsoft.com/office/powerpoint/2010/main" val="319446050"/>
      </p:ext>
    </p:extLst>
  </p:cSld>
</p:sld>
</file>

<file path=ppt/slides/slide3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Slide Number Placeholder 3">
            <a:extLst xmlns:a="http://schemas.openxmlformats.org/drawingml/2006/main">
              <a:ext uri="{FF2B5EF4-FFF2-40B4-BE49-F238E27FC236}">
                <a16:creationId xmlns:a16="http://schemas.microsoft.com/office/drawing/2014/main" id="{BB8C4EC3-91CF-15A7-B24F-D0BBB7AED1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93500" y="6492875"/>
            <a:ext cx="698500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anchor="ctr"/>
          <a:lstStyle xmlns:a="http://schemas.openxmlformats.org/drawingml/2006/main">
            <a:lvl1pPr marL="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algn="ctr">
              <a:buNone/>
            </a:pPr>
            <a:r>
              <a:rPr sz="1100">
                <a:solidFill>
                  <a:schemeClr val="bg1"/>
                </a:solidFill>
              </a:rPr>
              <a:t>35</a:t>
            </a:r>
          </a:p>
        </p:txBody>
      </p:sp>
      <p:sp>
        <p:nvSpPr>
          <p:cNvPr id="19" name="course-slide-title">
            <a:extLst xmlns:a="http://schemas.openxmlformats.org/drawingml/2006/main">
              <a:ext uri="{FF2B5EF4-FFF2-40B4-BE49-F238E27FC236}">
                <a16:creationId xmlns:a16="http://schemas.microsoft.com/office/drawing/2014/main" id="{37359E12-0682-4634-A888-6FE0FA7D47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781050"/>
            <a:ext cx="106680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0000"/>
              </a:lnSpc>
              <a:buNone/>
              <a:def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defRPr>
            </a:pPr>
            <a:r>
              <a: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rPr>
              <a:t>3. Prestação de contas — filtre a entidade corretamente</a:t>
            </a:r>
          </a:p>
        </p:txBody>
      </p:sp>
      <p:sp>
        <p:nvSpPr>
          <p:cNvPr id="20" name="course-slide-body">
            <a:extLst xmlns:a="http://schemas.openxmlformats.org/drawingml/2006/main">
              <a:ext uri="{FF2B5EF4-FFF2-40B4-BE49-F238E27FC236}">
                <a16:creationId xmlns:a16="http://schemas.microsoft.com/office/drawing/2014/main" id="{A0C50F44-9E5A-46CC-A6C3-5BEE2EA719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476375"/>
            <a:ext cx="10572750" cy="95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400" b="0">
                <a:solidFill>
                  <a:srgbClr val="111111"/>
                </a:solidFill>
              </a:defRPr>
            </a:pPr>
            <a:r>
              <a:rPr sz="1400" b="0">
                <a:solidFill>
                  <a:srgbClr val="111111"/>
                </a:solidFill>
              </a:rPr>
              <a:t/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1C3ABAA8-7F89-4723-ADF9-53EEF358FA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39390" y="3028950"/>
            <a:ext cx="323850" cy="228600"/>
          </a:xfrm>
          <a:prstGeom xmlns:a="http://schemas.openxmlformats.org/drawingml/2006/main" prst="rightArrow">
            <a:avLst/>
          </a:prstGeom>
          <a:solidFill xmlns:a="http://schemas.openxmlformats.org/drawingml/2006/main">
            <a:srgbClr val="D6A72D"/>
          </a:solidFill>
          <a:ln xmlns:a="http://schemas.openxmlformats.org/drawingml/2006/main" w="0">
            <a:solidFill>
              <a:srgbClr val="D6A72D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482D9B1A-3F59-49DE-8E6B-7268C564ED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59655" y="3028950"/>
            <a:ext cx="323850" cy="228600"/>
          </a:xfrm>
          <a:prstGeom xmlns:a="http://schemas.openxmlformats.org/drawingml/2006/main" prst="rightArrow">
            <a:avLst/>
          </a:prstGeom>
          <a:solidFill xmlns:a="http://schemas.openxmlformats.org/drawingml/2006/main">
            <a:srgbClr val="D6A72D"/>
          </a:solidFill>
          <a:ln xmlns:a="http://schemas.openxmlformats.org/drawingml/2006/main" w="0">
            <a:solidFill>
              <a:srgbClr val="D6A72D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053CD50D-F6CA-493E-87E2-5759BB90C2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79920" y="3028950"/>
            <a:ext cx="323850" cy="228600"/>
          </a:xfrm>
          <a:prstGeom xmlns:a="http://schemas.openxmlformats.org/drawingml/2006/main" prst="rightArrow">
            <a:avLst/>
          </a:prstGeom>
          <a:solidFill xmlns:a="http://schemas.openxmlformats.org/drawingml/2006/main">
            <a:srgbClr val="D6A72D"/>
          </a:solidFill>
          <a:ln xmlns:a="http://schemas.openxmlformats.org/drawingml/2006/main" w="0">
            <a:solidFill>
              <a:srgbClr val="D6A72D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3FB688D4-DBA9-49B5-85C9-E080DBEE2D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00185" y="3028950"/>
            <a:ext cx="323850" cy="228600"/>
          </a:xfrm>
          <a:prstGeom xmlns:a="http://schemas.openxmlformats.org/drawingml/2006/main" prst="rightArrow">
            <a:avLst/>
          </a:prstGeom>
          <a:solidFill xmlns:a="http://schemas.openxmlformats.org/drawingml/2006/main">
            <a:srgbClr val="D6A72D"/>
          </a:solidFill>
          <a:ln xmlns:a="http://schemas.openxmlformats.org/drawingml/2006/main" w="0">
            <a:solidFill>
              <a:srgbClr val="D6A72D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72D41F00-F342-4703-B1FD-2E3E92149F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286000"/>
            <a:ext cx="1948815" cy="1714500"/>
          </a:xfrm>
          <a:prstGeom xmlns:a="http://schemas.openxmlformats.org/drawingml/2006/main" prst="roundRect">
            <a:avLst>
              <a:gd name="adj" fmla="val 7778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6E3D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  <p:txBody>
          <a:bodyPr xmlns:a="http://schemas.openxmlformats.org/drawingml/2006/main" lIns="95250" tIns="114300" rIns="95250" bIns="11430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Selecionar</a:t>
            </a:r>
          </a:p>
          <a:p xmlns:a="http://schemas.openxmlformats.org/drawingml/2006/main"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natureza 6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3C2F19BD-02BE-49AA-9F3A-268B697C39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01315" y="2286000"/>
            <a:ext cx="1948815" cy="1714500"/>
          </a:xfrm>
          <a:prstGeom xmlns:a="http://schemas.openxmlformats.org/drawingml/2006/main" prst="roundRect">
            <a:avLst>
              <a:gd name="adj" fmla="val 7778"/>
            </a:avLst>
          </a:prstGeom>
          <a:solidFill xmlns:a="http://schemas.openxmlformats.org/drawingml/2006/main">
            <a:srgbClr val="EAF5EE"/>
          </a:solidFill>
          <a:ln xmlns:a="http://schemas.openxmlformats.org/drawingml/2006/main" w="9525">
            <a:solidFill>
              <a:srgbClr val="D6E3D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  <p:txBody>
          <a:bodyPr xmlns:a="http://schemas.openxmlformats.org/drawingml/2006/main" lIns="95250" tIns="114300" rIns="95250" bIns="11430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Identificar</a:t>
            </a:r>
          </a:p>
          <a:p xmlns:a="http://schemas.openxmlformats.org/drawingml/2006/main"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competência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67F6314F-93B1-48AA-A975-A59E98F808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021580" y="2286000"/>
            <a:ext cx="1948815" cy="1714500"/>
          </a:xfrm>
          <a:prstGeom xmlns:a="http://schemas.openxmlformats.org/drawingml/2006/main" prst="roundRect">
            <a:avLst>
              <a:gd name="adj" fmla="val 7778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6E3D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  <p:txBody>
          <a:bodyPr xmlns:a="http://schemas.openxmlformats.org/drawingml/2006/main" lIns="95250" tIns="114300" rIns="95250" bIns="11430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Baixar arquivo</a:t>
            </a:r>
          </a:p>
          <a:p xmlns:a="http://schemas.openxmlformats.org/drawingml/2006/main"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original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A988A631-F3CD-4F04-A425-91E428296C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41845" y="2286000"/>
            <a:ext cx="1948815" cy="1714500"/>
          </a:xfrm>
          <a:prstGeom xmlns:a="http://schemas.openxmlformats.org/drawingml/2006/main" prst="roundRect">
            <a:avLst>
              <a:gd name="adj" fmla="val 7778"/>
            </a:avLst>
          </a:prstGeom>
          <a:solidFill xmlns:a="http://schemas.openxmlformats.org/drawingml/2006/main">
            <a:srgbClr val="EAF5EE"/>
          </a:solidFill>
          <a:ln xmlns:a="http://schemas.openxmlformats.org/drawingml/2006/main" w="9525">
            <a:solidFill>
              <a:srgbClr val="D6E3D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  <p:txBody>
          <a:bodyPr xmlns:a="http://schemas.openxmlformats.org/drawingml/2006/main" lIns="95250" tIns="114300" rIns="95250" bIns="11430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Registrar hash e</a:t>
            </a:r>
          </a:p>
          <a:p xmlns:a="http://schemas.openxmlformats.org/drawingml/2006/main"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protocolo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B65599B2-B1ED-4744-B7F8-B030DC663B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62110" y="2286000"/>
            <a:ext cx="1948815" cy="1714500"/>
          </a:xfrm>
          <a:prstGeom xmlns:a="http://schemas.openxmlformats.org/drawingml/2006/main" prst="roundRect">
            <a:avLst>
              <a:gd name="adj" fmla="val 7778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6A72D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  <p:txBody>
          <a:bodyPr xmlns:a="http://schemas.openxmlformats.org/drawingml/2006/main" lIns="95250" tIns="114300" rIns="95250" bIns="11430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Validar catálogo</a:t>
            </a:r>
          </a:p>
          <a:p xmlns:a="http://schemas.openxmlformats.org/drawingml/2006/main"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e norma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FFAC1D54-DC16-450C-900F-33B04D98EE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38250" y="1571625"/>
            <a:ext cx="9525000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No e-TCM, diferencie remessa mensal, prestação anual e informações transmitidas por sistemas federais.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0918544C-C889-4FF0-8864-8369B97B1A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5972175"/>
            <a:ext cx="105727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rPr>
              <a:t>Fonte: TCM-BA — Resolução nº 1.379/2018 e e-TCM · confirmar versão consolidada</a:t>
            </a:r>
          </a:p>
        </p:txBody>
      </p:sp>
    </p:spTree>
    <p:extLst>
      <p:ext uri="{BB962C8B-B14F-4D97-AF65-F5344CB8AC3E}">
        <p14:creationId xmlns:p14="http://schemas.microsoft.com/office/powerpoint/2010/main" val="319446050"/>
      </p:ext>
    </p:extLst>
  </p:cSld>
</p:sld>
</file>

<file path=ppt/slides/slide3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Slide Number Placeholder 3">
            <a:extLst xmlns:a="http://schemas.openxmlformats.org/drawingml/2006/main">
              <a:ext uri="{FF2B5EF4-FFF2-40B4-BE49-F238E27FC236}">
                <a16:creationId xmlns:a16="http://schemas.microsoft.com/office/drawing/2014/main" id="{BB8C4EC3-91CF-15A7-B24F-D0BBB7AED1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93500" y="6492875"/>
            <a:ext cx="698500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anchor="ctr"/>
          <a:lstStyle xmlns:a="http://schemas.openxmlformats.org/drawingml/2006/main">
            <a:lvl1pPr marL="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algn="ctr">
              <a:buNone/>
            </a:pPr>
            <a:r>
              <a:rPr sz="1100">
                <a:solidFill>
                  <a:schemeClr val="bg1"/>
                </a:solidFill>
              </a:rPr>
              <a:t>36</a:t>
            </a:r>
          </a:p>
        </p:txBody>
      </p:sp>
      <p:sp>
        <p:nvSpPr>
          <p:cNvPr id="19" name="course-slide-title">
            <a:extLst xmlns:a="http://schemas.openxmlformats.org/drawingml/2006/main">
              <a:ext uri="{FF2B5EF4-FFF2-40B4-BE49-F238E27FC236}">
                <a16:creationId xmlns:a16="http://schemas.microsoft.com/office/drawing/2014/main" id="{22FD766B-ACF9-4508-B6E1-0674CDC75B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781050"/>
            <a:ext cx="106680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0000"/>
              </a:lnSpc>
              <a:buNone/>
              <a:def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defRPr>
            </a:pPr>
            <a:r>
              <a: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rPr>
              <a:t>Matriz operacional — evidências mensais</a:t>
            </a:r>
          </a:p>
        </p:txBody>
      </p:sp>
      <p:sp>
        <p:nvSpPr>
          <p:cNvPr id="20" name="course-slide-body">
            <a:extLst xmlns:a="http://schemas.openxmlformats.org/drawingml/2006/main">
              <a:ext uri="{FF2B5EF4-FFF2-40B4-BE49-F238E27FC236}">
                <a16:creationId xmlns:a16="http://schemas.microsoft.com/office/drawing/2014/main" id="{A4767943-BBFA-4EE9-B2E2-2E18BA002F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476375"/>
            <a:ext cx="10572750" cy="95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400" b="0">
                <a:solidFill>
                  <a:srgbClr val="111111"/>
                </a:solidFill>
              </a:defRPr>
            </a:pPr>
            <a:r>
              <a:rPr sz="1400" b="0">
                <a:solidFill>
                  <a:srgbClr val="111111"/>
                </a:solidFill>
              </a:rPr>
              <a:t/>
            </a:r>
          </a:p>
        </p:txBody>
      </p:sp>
      <p:graphicFrame>
        <p:nvGraphicFramePr>
          <p:cNvPr id="27" name=""/>
          <p:cNvGraphicFramePr/>
          <p:nvPr/>
        </p:nvGraphicFramePr>
        <p:xfrm>
          <a:off xmlns:a="http://schemas.openxmlformats.org/drawingml/2006/main" x="714375" y="1571625"/>
          <a:ext xmlns:a="http://schemas.openxmlformats.org/drawingml/2006/main" cx="10572750" cy="4238625"/>
        </p:xfrm>
        <a:graphic xmlns:a="http://schemas.openxmlformats.org/drawingml/2006/main">
          <a:graphicData uri="http://schemas.openxmlformats.org/drawingml/2006/table">
            <a:tbl>
              <a:tblPr firstRow="1" firstCol="0" bandRow="1"/>
              <a:tblGrid>
                <a:gridCol w="2000250"/>
                <a:gridCol w="4000500"/>
                <a:gridCol w="4572000"/>
              </a:tblGrid>
              <a:tr h="605518">
                <a:tc>
                  <a:txBody>
                    <a:bodyPr anchor="ctr">
                      <a:normAutofit/>
                    </a:bodyPr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sz="1400" b="1">
                          <a:solidFill>
                            <a:srgbClr val="FFFFFF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Grupo mensal</a:t>
                      </a:r>
                    </a:p>
                  </a:txBody>
                  <a:tcPr marL="91440" marR="91440" marT="45720" marB="45720">
                    <a:solidFill>
                      <a:srgbClr val="07513A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sz="1400" b="1">
                          <a:solidFill>
                            <a:srgbClr val="FFFFFF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Documento</a:t>
                      </a:r>
                    </a:p>
                  </a:txBody>
                  <a:tcPr marL="91440" marR="91440" marT="45720" marB="45720">
                    <a:solidFill>
                      <a:srgbClr val="07513A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sz="1400" b="1">
                          <a:solidFill>
                            <a:srgbClr val="FFFFFF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Teste</a:t>
                      </a:r>
                    </a:p>
                  </a:txBody>
                  <a:tcPr marL="91440" marR="91440" marT="45720" marB="45720">
                    <a:solidFill>
                      <a:srgbClr val="07513A"/>
                    </a:solidFill>
                  </a:tcPr>
                </a:tc>
              </a:tr>
              <a:tr h="605518"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Contábil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Balancete e razão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Integridade, saldos e fundos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</a:tr>
              <a:tr h="605518"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Financeiro</a:t>
                      </a:r>
                    </a:p>
                  </a:txBody>
                  <a:tcPr marL="91440" marR="91440" marT="45720" marB="45720">
                    <a:solidFill>
                      <a:srgbClr val="EAF5EE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Extratos e carteira</a:t>
                      </a:r>
                    </a:p>
                  </a:txBody>
                  <a:tcPr marL="91440" marR="91440" marT="45720" marB="45720">
                    <a:solidFill>
                      <a:srgbClr val="EAF5EE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Caixa, custódia e rendimentos</a:t>
                      </a:r>
                    </a:p>
                  </a:txBody>
                  <a:tcPr marL="91440" marR="91440" marT="45720" marB="45720">
                    <a:solidFill>
                      <a:srgbClr val="EAF5EE"/>
                    </a:solidFill>
                  </a:tcPr>
                </a:tc>
              </a:tr>
              <a:tr h="605518"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Receitas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Folha, guias e aportes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Base, alíquota, prazo e classe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</a:tr>
              <a:tr h="605518"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Despesas</a:t>
                      </a:r>
                    </a:p>
                  </a:txBody>
                  <a:tcPr marL="91440" marR="91440" marT="45720" marB="45720">
                    <a:solidFill>
                      <a:srgbClr val="EAF5EE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Empenhos e benefícios</a:t>
                      </a:r>
                    </a:p>
                  </a:txBody>
                  <a:tcPr marL="91440" marR="91440" marT="45720" marB="45720">
                    <a:solidFill>
                      <a:srgbClr val="EAF5EE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Autorização, competência e credor</a:t>
                      </a:r>
                    </a:p>
                  </a:txBody>
                  <a:tcPr marL="91440" marR="91440" marT="45720" marB="45720">
                    <a:solidFill>
                      <a:srgbClr val="EAF5EE"/>
                    </a:solidFill>
                  </a:tcPr>
                </a:tc>
              </a:tr>
              <a:tr h="605518"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Governança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Atas e política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Deliberação e monitoramento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</a:tr>
              <a:tr h="605518"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Remessas</a:t>
                      </a:r>
                    </a:p>
                  </a:txBody>
                  <a:tcPr marL="91440" marR="91440" marT="45720" marB="45720">
                    <a:solidFill>
                      <a:srgbClr val="EAF5EE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Protocolos e sistemas</a:t>
                      </a:r>
                    </a:p>
                  </a:txBody>
                  <a:tcPr marL="91440" marR="91440" marT="45720" marB="45720">
                    <a:solidFill>
                      <a:srgbClr val="EAF5EE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Prazo, completude e retificação</a:t>
                      </a:r>
                    </a:p>
                  </a:txBody>
                  <a:tcPr marL="91440" marR="91440" marT="45720" marB="45720">
                    <a:solidFill>
                      <a:srgbClr val="EAF5EE"/>
                    </a:solidFill>
                  </a:tcPr>
                </a:tc>
              </a:tr>
            </a:tbl>
          </a:graphicData>
        </a:graphic>
      </p:graphicFrame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B748C70E-F12E-428F-8B91-B18FE0A7EB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5972175"/>
            <a:ext cx="105727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rPr>
              <a:t>Fonte: TCM-BA — Resolução nº 1.379/2018 e e-TCM · confirmar versão consolidada</a:t>
            </a:r>
          </a:p>
        </p:txBody>
      </p:sp>
    </p:spTree>
    <p:extLst>
      <p:ext uri="{BB962C8B-B14F-4D97-AF65-F5344CB8AC3E}">
        <p14:creationId xmlns:p14="http://schemas.microsoft.com/office/powerpoint/2010/main" val="319446050"/>
      </p:ext>
    </p:extLst>
  </p:cSld>
</p:sld>
</file>

<file path=ppt/slides/slide3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Slide Number Placeholder 3">
            <a:extLst xmlns:a="http://schemas.openxmlformats.org/drawingml/2006/main">
              <a:ext uri="{FF2B5EF4-FFF2-40B4-BE49-F238E27FC236}">
                <a16:creationId xmlns:a16="http://schemas.microsoft.com/office/drawing/2014/main" id="{BB8C4EC3-91CF-15A7-B24F-D0BBB7AED1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93500" y="6492875"/>
            <a:ext cx="698500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anchor="ctr"/>
          <a:lstStyle xmlns:a="http://schemas.openxmlformats.org/drawingml/2006/main">
            <a:lvl1pPr marL="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algn="ctr">
              <a:buNone/>
            </a:pPr>
            <a:r>
              <a:rPr sz="1100">
                <a:solidFill>
                  <a:schemeClr val="bg1"/>
                </a:solidFill>
              </a:rPr>
              <a:t>37</a:t>
            </a:r>
          </a:p>
        </p:txBody>
      </p:sp>
      <p:sp>
        <p:nvSpPr>
          <p:cNvPr id="19" name="course-slide-title">
            <a:extLst xmlns:a="http://schemas.openxmlformats.org/drawingml/2006/main">
              <a:ext uri="{FF2B5EF4-FFF2-40B4-BE49-F238E27FC236}">
                <a16:creationId xmlns:a16="http://schemas.microsoft.com/office/drawing/2014/main" id="{2B5AB364-9FB9-4C0D-BD6D-E792573364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781050"/>
            <a:ext cx="106680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0000"/>
              </a:lnSpc>
              <a:buNone/>
              <a:def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defRPr>
            </a:pPr>
            <a:r>
              <a: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rPr>
              <a:t>Matriz operacional — evidências anuais</a:t>
            </a:r>
          </a:p>
        </p:txBody>
      </p:sp>
      <p:sp>
        <p:nvSpPr>
          <p:cNvPr id="20" name="course-slide-body">
            <a:extLst xmlns:a="http://schemas.openxmlformats.org/drawingml/2006/main">
              <a:ext uri="{FF2B5EF4-FFF2-40B4-BE49-F238E27FC236}">
                <a16:creationId xmlns:a16="http://schemas.microsoft.com/office/drawing/2014/main" id="{6B038C91-EA81-4BEB-9414-6CE9474E2F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476375"/>
            <a:ext cx="10572750" cy="95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400" b="0">
                <a:solidFill>
                  <a:srgbClr val="111111"/>
                </a:solidFill>
              </a:defRPr>
            </a:pPr>
            <a:r>
              <a:rPr sz="1400" b="0">
                <a:solidFill>
                  <a:srgbClr val="111111"/>
                </a:solidFill>
              </a:rPr>
              <a:t/>
            </a:r>
          </a:p>
        </p:txBody>
      </p:sp>
      <p:graphicFrame>
        <p:nvGraphicFramePr>
          <p:cNvPr id="27" name=""/>
          <p:cNvGraphicFramePr/>
          <p:nvPr/>
        </p:nvGraphicFramePr>
        <p:xfrm>
          <a:off xmlns:a="http://schemas.openxmlformats.org/drawingml/2006/main" x="714375" y="1571625"/>
          <a:ext xmlns:a="http://schemas.openxmlformats.org/drawingml/2006/main" cx="10572750" cy="4238625"/>
        </p:xfrm>
        <a:graphic xmlns:a="http://schemas.openxmlformats.org/drawingml/2006/main">
          <a:graphicData uri="http://schemas.openxmlformats.org/drawingml/2006/table">
            <a:tbl>
              <a:tblPr firstRow="1" firstCol="0" bandRow="1"/>
              <a:tblGrid>
                <a:gridCol w="2000250"/>
                <a:gridCol w="4476750"/>
                <a:gridCol w="4095750"/>
              </a:tblGrid>
              <a:tr h="605518">
                <a:tc>
                  <a:txBody>
                    <a:bodyPr anchor="ctr">
                      <a:normAutofit/>
                    </a:bodyPr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sz="1400" b="1">
                          <a:solidFill>
                            <a:srgbClr val="FFFFFF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Grupo anual</a:t>
                      </a:r>
                    </a:p>
                  </a:txBody>
                  <a:tcPr marL="91440" marR="91440" marT="45720" marB="45720">
                    <a:solidFill>
                      <a:srgbClr val="07513A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sz="1400" b="1">
                          <a:solidFill>
                            <a:srgbClr val="FFFFFF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Documento</a:t>
                      </a:r>
                    </a:p>
                  </a:txBody>
                  <a:tcPr marL="91440" marR="91440" marT="45720" marB="45720">
                    <a:solidFill>
                      <a:srgbClr val="07513A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sz="1400" b="1">
                          <a:solidFill>
                            <a:srgbClr val="FFFFFF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Uso na auditoria</a:t>
                      </a:r>
                    </a:p>
                  </a:txBody>
                  <a:tcPr marL="91440" marR="91440" marT="45720" marB="45720">
                    <a:solidFill>
                      <a:srgbClr val="07513A"/>
                    </a:solidFill>
                  </a:tcPr>
                </a:tc>
              </a:tr>
              <a:tr h="605518"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DCASP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BO, BF, BP, DVP, DFC, DMPL e notas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Consistência e divulgação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</a:tr>
              <a:tr h="605518"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Lei nº 4.320</a:t>
                      </a:r>
                    </a:p>
                  </a:txBody>
                  <a:tcPr marL="91440" marR="91440" marT="45720" marB="45720">
                    <a:solidFill>
                      <a:srgbClr val="EAF5EE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Anexos 12 a 17</a:t>
                      </a:r>
                    </a:p>
                  </a:txBody>
                  <a:tcPr marL="91440" marR="91440" marT="45720" marB="45720">
                    <a:solidFill>
                      <a:srgbClr val="EAF5EE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Orçamento, patrimônio e dívida</a:t>
                      </a:r>
                    </a:p>
                  </a:txBody>
                  <a:tcPr marL="91440" marR="91440" marT="45720" marB="45720">
                    <a:solidFill>
                      <a:srgbClr val="EAF5EE"/>
                    </a:solidFill>
                  </a:tcPr>
                </a:tc>
              </a:tr>
              <a:tr h="605518"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Atuária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Avaliação, DRAA e equacionamento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Provisões, fundos e déficit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</a:tr>
              <a:tr h="605518"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Investimentos</a:t>
                      </a:r>
                    </a:p>
                  </a:txBody>
                  <a:tcPr marL="91440" marR="91440" marT="45720" marB="45720">
                    <a:solidFill>
                      <a:srgbClr val="EAF5EE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Política, DPIN, DAIR e extratos</a:t>
                      </a:r>
                    </a:p>
                  </a:txBody>
                  <a:tcPr marL="91440" marR="91440" marT="45720" marB="45720">
                    <a:solidFill>
                      <a:srgbClr val="EAF5EE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Enquadramento, risco e retorno</a:t>
                      </a:r>
                    </a:p>
                  </a:txBody>
                  <a:tcPr marL="91440" marR="91440" marT="45720" marB="45720">
                    <a:solidFill>
                      <a:srgbClr val="EAF5EE"/>
                    </a:solidFill>
                  </a:tcPr>
                </a:tc>
              </a:tr>
              <a:tr h="605518"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Regularidade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CRP e pendências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Situação e causas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</a:tr>
              <a:tr h="605518"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Controle</a:t>
                      </a:r>
                    </a:p>
                  </a:txBody>
                  <a:tcPr marL="91440" marR="91440" marT="45720" marB="45720">
                    <a:solidFill>
                      <a:srgbClr val="EAF5EE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Relatório e manifestação</a:t>
                      </a:r>
                    </a:p>
                  </a:txBody>
                  <a:tcPr marL="91440" marR="91440" marT="45720" marB="45720">
                    <a:solidFill>
                      <a:srgbClr val="EAF5EE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Achados e providências</a:t>
                      </a:r>
                    </a:p>
                  </a:txBody>
                  <a:tcPr marL="91440" marR="91440" marT="45720" marB="45720">
                    <a:solidFill>
                      <a:srgbClr val="EAF5EE"/>
                    </a:solidFill>
                  </a:tcPr>
                </a:tc>
              </a:tr>
            </a:tbl>
          </a:graphicData>
        </a:graphic>
      </p:graphicFrame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E5F001A6-1681-4192-8A17-B8B729E1B5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5972175"/>
            <a:ext cx="105727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rPr>
              <a:t>Fonte: TCM-BA — Resolução nº 1.379/2018 e e-TCM · confirmar versão consolidada</a:t>
            </a:r>
          </a:p>
        </p:txBody>
      </p:sp>
    </p:spTree>
    <p:extLst>
      <p:ext uri="{BB962C8B-B14F-4D97-AF65-F5344CB8AC3E}">
        <p14:creationId xmlns:p14="http://schemas.microsoft.com/office/powerpoint/2010/main" val="319446050"/>
      </p:ext>
    </p:extLst>
  </p:cSld>
</p:sld>
</file>

<file path=ppt/slides/slide38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Slide Number Placeholder 3">
            <a:extLst xmlns:a="http://schemas.openxmlformats.org/drawingml/2006/main">
              <a:ext uri="{FF2B5EF4-FFF2-40B4-BE49-F238E27FC236}">
                <a16:creationId xmlns:a16="http://schemas.microsoft.com/office/drawing/2014/main" id="{BB8C4EC3-91CF-15A7-B24F-D0BBB7AED1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93500" y="6492875"/>
            <a:ext cx="698500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anchor="ctr"/>
          <a:lstStyle xmlns:a="http://schemas.openxmlformats.org/drawingml/2006/main">
            <a:lvl1pPr marL="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algn="ctr">
              <a:buNone/>
            </a:pPr>
            <a:r>
              <a:rPr sz="1100">
                <a:solidFill>
                  <a:schemeClr val="bg1"/>
                </a:solidFill>
              </a:rPr>
              <a:t>38</a:t>
            </a:r>
          </a:p>
        </p:txBody>
      </p:sp>
      <p:sp>
        <p:nvSpPr>
          <p:cNvPr id="19" name="course-slide-title">
            <a:extLst xmlns:a="http://schemas.openxmlformats.org/drawingml/2006/main">
              <a:ext uri="{FF2B5EF4-FFF2-40B4-BE49-F238E27FC236}">
                <a16:creationId xmlns:a16="http://schemas.microsoft.com/office/drawing/2014/main" id="{9FB98EF2-49A9-4A7E-BB0A-2B7294B9F5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781050"/>
            <a:ext cx="106680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0000"/>
              </a:lnSpc>
              <a:buNone/>
              <a:def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defRPr>
            </a:pPr>
            <a:r>
              <a: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rPr>
              <a:t>4. Anexos contábeis: cada peça responde a perguntas diferentes</a:t>
            </a:r>
          </a:p>
        </p:txBody>
      </p:sp>
      <p:sp>
        <p:nvSpPr>
          <p:cNvPr id="20" name="course-slide-body">
            <a:extLst xmlns:a="http://schemas.openxmlformats.org/drawingml/2006/main">
              <a:ext uri="{FF2B5EF4-FFF2-40B4-BE49-F238E27FC236}">
                <a16:creationId xmlns:a16="http://schemas.microsoft.com/office/drawing/2014/main" id="{24EA361B-A024-4E81-AA29-1049749286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476375"/>
            <a:ext cx="10572750" cy="95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400" b="0">
                <a:solidFill>
                  <a:srgbClr val="111111"/>
                </a:solidFill>
              </a:defRPr>
            </a:pPr>
            <a:r>
              <a:rPr sz="1400" b="0">
                <a:solidFill>
                  <a:srgbClr val="111111"/>
                </a:solidFill>
              </a:rPr>
              <a:t/>
            </a:r>
          </a:p>
        </p:txBody>
      </p:sp>
      <p:graphicFrame>
        <p:nvGraphicFramePr>
          <p:cNvPr id="27" name=""/>
          <p:cNvGraphicFramePr/>
          <p:nvPr/>
        </p:nvGraphicFramePr>
        <p:xfrm>
          <a:off xmlns:a="http://schemas.openxmlformats.org/drawingml/2006/main" x="714375" y="1571625"/>
          <a:ext xmlns:a="http://schemas.openxmlformats.org/drawingml/2006/main" cx="10572750" cy="4238625"/>
        </p:xfrm>
        <a:graphic xmlns:a="http://schemas.openxmlformats.org/drawingml/2006/main">
          <a:graphicData uri="http://schemas.openxmlformats.org/drawingml/2006/table">
            <a:tbl>
              <a:tblPr firstRow="1" firstCol="0" bandRow="1"/>
              <a:tblGrid>
                <a:gridCol w="3143250"/>
                <a:gridCol w="7429500"/>
              </a:tblGrid>
              <a:tr h="605518">
                <a:tc>
                  <a:txBody>
                    <a:bodyPr anchor="ctr">
                      <a:normAutofit/>
                    </a:bodyPr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sz="1400" b="1">
                          <a:solidFill>
                            <a:srgbClr val="FFFFFF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Peça</a:t>
                      </a:r>
                    </a:p>
                  </a:txBody>
                  <a:tcPr marL="91440" marR="91440" marT="45720" marB="45720">
                    <a:solidFill>
                      <a:srgbClr val="07513A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sz="1400" b="1">
                          <a:solidFill>
                            <a:srgbClr val="FFFFFF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Pergunta principal</a:t>
                      </a:r>
                    </a:p>
                  </a:txBody>
                  <a:tcPr marL="91440" marR="91440" marT="45720" marB="45720">
                    <a:solidFill>
                      <a:srgbClr val="07513A"/>
                    </a:solidFill>
                  </a:tcPr>
                </a:tc>
              </a:tr>
              <a:tr h="605518"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Balanço Orçamentário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Como o orçamento foi executado?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</a:tr>
              <a:tr h="605518"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Balanço Financeiro</a:t>
                      </a:r>
                    </a:p>
                  </a:txBody>
                  <a:tcPr marL="91440" marR="91440" marT="45720" marB="45720">
                    <a:solidFill>
                      <a:srgbClr val="EAF5EE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Quais entradas e saídas movimentaram o caixa?</a:t>
                      </a:r>
                    </a:p>
                  </a:txBody>
                  <a:tcPr marL="91440" marR="91440" marT="45720" marB="45720">
                    <a:solidFill>
                      <a:srgbClr val="EAF5EE"/>
                    </a:solidFill>
                  </a:tcPr>
                </a:tc>
              </a:tr>
              <a:tr h="605518"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Balanço Patrimonial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Quais ativos, obrigações e provisões existem?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</a:tr>
              <a:tr h="605518"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DVP e DFC</a:t>
                      </a:r>
                    </a:p>
                  </a:txBody>
                  <a:tcPr marL="91440" marR="91440" marT="45720" marB="45720">
                    <a:solidFill>
                      <a:srgbClr val="EAF5EE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Como resultado patrimonial e caixa se movimentaram?</a:t>
                      </a:r>
                    </a:p>
                  </a:txBody>
                  <a:tcPr marL="91440" marR="91440" marT="45720" marB="45720">
                    <a:solidFill>
                      <a:srgbClr val="EAF5EE"/>
                    </a:solidFill>
                  </a:tcPr>
                </a:tc>
              </a:tr>
              <a:tr h="605518"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Anexos 16 e 17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Como estão dívida fundada e dívida flutuante?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</a:tr>
              <a:tr h="605518"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Notas explicativas</a:t>
                      </a:r>
                    </a:p>
                  </a:txBody>
                  <a:tcPr marL="91440" marR="91440" marT="45720" marB="45720">
                    <a:solidFill>
                      <a:srgbClr val="EAF5EE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Quais políticas, riscos e estimativas sustentam os números?</a:t>
                      </a:r>
                    </a:p>
                  </a:txBody>
                  <a:tcPr marL="91440" marR="91440" marT="45720" marB="45720">
                    <a:solidFill>
                      <a:srgbClr val="EAF5EE"/>
                    </a:solidFill>
                  </a:tcPr>
                </a:tc>
              </a:tr>
            </a:tbl>
          </a:graphicData>
        </a:graphic>
      </p:graphicFrame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4ECAA497-2D4F-4CF1-A258-D252BD3B09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5972175"/>
            <a:ext cx="105727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rPr>
              <a:t>Fonte: STN — MCASP 11ª edição · gov.br/tesouronacional</a:t>
            </a:r>
          </a:p>
        </p:txBody>
      </p:sp>
    </p:spTree>
    <p:extLst>
      <p:ext uri="{BB962C8B-B14F-4D97-AF65-F5344CB8AC3E}">
        <p14:creationId xmlns:p14="http://schemas.microsoft.com/office/powerpoint/2010/main" val="319446050"/>
      </p:ext>
    </p:extLst>
  </p:cSld>
</p:sld>
</file>

<file path=ppt/slides/slide39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Slide Number Placeholder 3">
            <a:extLst xmlns:a="http://schemas.openxmlformats.org/drawingml/2006/main">
              <a:ext uri="{FF2B5EF4-FFF2-40B4-BE49-F238E27FC236}">
                <a16:creationId xmlns:a16="http://schemas.microsoft.com/office/drawing/2014/main" id="{BB8C4EC3-91CF-15A7-B24F-D0BBB7AED1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93500" y="6492875"/>
            <a:ext cx="698500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anchor="ctr"/>
          <a:lstStyle xmlns:a="http://schemas.openxmlformats.org/drawingml/2006/main">
            <a:lvl1pPr marL="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algn="ctr">
              <a:buNone/>
            </a:pPr>
            <a:r>
              <a:rPr sz="1100">
                <a:solidFill>
                  <a:schemeClr val="bg1"/>
                </a:solidFill>
              </a:rPr>
              <a:t>39</a:t>
            </a:r>
          </a:p>
        </p:txBody>
      </p:sp>
      <p:sp>
        <p:nvSpPr>
          <p:cNvPr id="19" name="course-slide-title">
            <a:extLst xmlns:a="http://schemas.openxmlformats.org/drawingml/2006/main">
              <a:ext uri="{FF2B5EF4-FFF2-40B4-BE49-F238E27FC236}">
                <a16:creationId xmlns:a16="http://schemas.microsoft.com/office/drawing/2014/main" id="{54C9721B-BF45-48C3-8A2B-1F27C501F3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781050"/>
            <a:ext cx="106680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0000"/>
              </a:lnSpc>
              <a:buNone/>
              <a:defRPr sz="20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defRPr>
            </a:pPr>
            <a:r>
              <a:rPr sz="20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rPr>
              <a:t>Case 1 — contribuições do RPPS não conciliadas</a:t>
            </a:r>
          </a:p>
        </p:txBody>
      </p:sp>
      <p:sp>
        <p:nvSpPr>
          <p:cNvPr id="20" name="course-slide-body">
            <a:extLst xmlns:a="http://schemas.openxmlformats.org/drawingml/2006/main">
              <a:ext uri="{FF2B5EF4-FFF2-40B4-BE49-F238E27FC236}">
                <a16:creationId xmlns:a16="http://schemas.microsoft.com/office/drawing/2014/main" id="{3BD58253-BDDF-4AE8-B169-FFE4442201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476375"/>
            <a:ext cx="10572750" cy="95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400" b="0">
                <a:solidFill>
                  <a:srgbClr val="111111"/>
                </a:solidFill>
              </a:defRPr>
            </a:pPr>
            <a:r>
              <a:rPr sz="1400" b="0">
                <a:solidFill>
                  <a:srgbClr val="111111"/>
                </a:solidFill>
              </a:rPr>
              <a:t/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BF9A5701-C0B6-40F5-B0CA-F4B827AC20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1571625"/>
            <a:ext cx="5176838" cy="876300"/>
          </a:xfrm>
          <a:prstGeom xmlns:a="http://schemas.openxmlformats.org/drawingml/2006/main" prst="roundRect">
            <a:avLst>
              <a:gd name="adj" fmla="val 13043"/>
            </a:avLst>
          </a:prstGeom>
          <a:solidFill xmlns:a="http://schemas.openxmlformats.org/drawingml/2006/main">
            <a:srgbClr val="EAF5EE"/>
          </a:solidFill>
          <a:ln xmlns:a="http://schemas.openxmlformats.org/drawingml/2006/main" w="9525">
            <a:solidFill>
              <a:srgbClr val="00713B"/>
            </a:solidFill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12 competências</a:t>
            </a:r>
          </a:p>
          <a:p xmlns:a="http://schemas.openxmlformats.org/drawingml/2006/main"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patronal + segurados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8D0639C8-5A46-44CE-8EEA-D799EF4A1C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1238" y="1571625"/>
            <a:ext cx="5176838" cy="876300"/>
          </a:xfrm>
          <a:prstGeom xmlns:a="http://schemas.openxmlformats.org/drawingml/2006/main" prst="roundRect">
            <a:avLst>
              <a:gd name="adj" fmla="val 13043"/>
            </a:avLst>
          </a:prstGeom>
          <a:solidFill xmlns:a="http://schemas.openxmlformats.org/drawingml/2006/main">
            <a:srgbClr val="FFF2CC"/>
          </a:solidFill>
          <a:ln xmlns:a="http://schemas.openxmlformats.org/drawingml/2006/main" w="9525">
            <a:solidFill>
              <a:srgbClr val="D6A72D"/>
            </a:solidFill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Natureza</a:t>
            </a:r>
          </a:p>
          <a:p xmlns:a="http://schemas.openxmlformats.org/drawingml/2006/main"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Case didático anonimizado</a:t>
            </a:r>
          </a:p>
        </p:txBody>
      </p:sp>
      <p:graphicFrame>
        <p:nvGraphicFramePr>
          <p:cNvPr id="36" name="Chart"/>
          <p:cNvGraphicFramePr/>
          <p:nvPr/>
        </p:nvGraphicFramePr>
        <p:xfrm>
          <a:off xmlns:a="http://schemas.openxmlformats.org/drawingml/2006/main" x="2095500" y="2667000"/>
          <a:ext xmlns:a="http://schemas.openxmlformats.org/drawingml/2006/main" cx="8858250" cy="3000375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256e0e7708e741af"/>
          </a:graphicData>
        </a:graphic>
      </p:graphicFrame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6D2660CC-DC55-4129-A6AA-D1EA7890AC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47950" y="3200400"/>
            <a:ext cx="685800" cy="2476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E61D5412-16F1-4ADE-B70D-683413F71D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333750"/>
            <a:ext cx="11430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1905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lnSpc>
                <a:spcPct val="150000"/>
              </a:lnSpc>
              <a:buNone/>
              <a:defRPr sz="14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rPr>
              <a:t>Roteiro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52403BBE-9F37-4BFF-91C7-7346FBCBD5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876675"/>
            <a:ext cx="11430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1905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lnSpc>
                <a:spcPct val="150000"/>
              </a:lnSpc>
              <a:buNone/>
              <a:defRPr sz="14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rPr>
              <a:t>Planilha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9E5C9EFE-8491-492F-BFBB-77B3F14AA2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419600"/>
            <a:ext cx="11430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1905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lnSpc>
                <a:spcPct val="150000"/>
              </a:lnSpc>
              <a:buNone/>
              <a:defRPr sz="14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rPr>
              <a:t>Prompts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4EF8BB75-AB21-40C9-881E-2A7548CB82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962525"/>
            <a:ext cx="11430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1905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lnSpc>
                <a:spcPct val="150000"/>
              </a:lnSpc>
              <a:buNone/>
              <a:defRPr sz="14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rPr>
              <a:t>Kit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7B32C122-865A-42CA-A998-19A88D6129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5972175"/>
            <a:ext cx="105727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50000"/>
              </a:lnSpc>
              <a:buNone/>
              <a:defRPr sz="900" b="0">
                <a:solidFill>
                  <a:srgbClr val="345650"/>
                </a:solidFill>
                <a:latin typeface="Century Gothic"/>
                <a:ea typeface="Century Gothic"/>
                <a:cs typeface="Century Gothic"/>
              </a:defRPr>
            </a:pPr>
            <a:r>
              <a:rPr sz="900" b="0">
                <a:solidFill>
                  <a:srgbClr val="345650"/>
                </a:solidFill>
                <a:latin typeface="Century Gothic"/>
                <a:ea typeface="Century Gothic"/>
                <a:cs typeface="Century Gothic"/>
              </a:rPr>
              <a:t>Evidências: folha, razão, execução 3.1.91.13, retenções, guias, banco, CADPREV e registros do RPPS.</a:t>
            </a:r>
          </a:p>
        </p:txBody>
      </p:sp>
    </p:spTree>
    <p:extLst>
      <p:ext uri="{BB962C8B-B14F-4D97-AF65-F5344CB8AC3E}">
        <p14:creationId xmlns:p14="http://schemas.microsoft.com/office/powerpoint/2010/main" val="319446050"/>
      </p:ext>
    </p:extLst>
  </p:cSld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Slide Number Placeholder 3">
            <a:extLst xmlns:a="http://schemas.openxmlformats.org/drawingml/2006/main">
              <a:ext uri="{FF2B5EF4-FFF2-40B4-BE49-F238E27FC236}">
                <a16:creationId xmlns:a16="http://schemas.microsoft.com/office/drawing/2014/main" id="{BB8C4EC3-91CF-15A7-B24F-D0BBB7AED1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93500" y="6492875"/>
            <a:ext cx="698500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anchor="ctr"/>
          <a:lstStyle xmlns:a="http://schemas.openxmlformats.org/drawingml/2006/main">
            <a:lvl1pPr marL="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algn="ctr">
              <a:buNone/>
            </a:pPr>
            <a:r>
              <a:rPr sz="110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19" name="course-slide-title">
            <a:extLst xmlns:a="http://schemas.openxmlformats.org/drawingml/2006/main">
              <a:ext uri="{FF2B5EF4-FFF2-40B4-BE49-F238E27FC236}">
                <a16:creationId xmlns:a16="http://schemas.microsoft.com/office/drawing/2014/main" id="{729C5205-FCBA-42DA-B50C-E55585D8D6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781050"/>
            <a:ext cx="106680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0000"/>
              </a:lnSpc>
              <a:buNone/>
              <a:def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defRPr>
            </a:pPr>
            <a:r>
              <a: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rPr>
              <a:t>1. Normatização — a hierarquia evita critérios incompletos</a:t>
            </a:r>
          </a:p>
        </p:txBody>
      </p:sp>
      <p:sp>
        <p:nvSpPr>
          <p:cNvPr id="20" name="course-slide-body">
            <a:extLst xmlns:a="http://schemas.openxmlformats.org/drawingml/2006/main">
              <a:ext uri="{FF2B5EF4-FFF2-40B4-BE49-F238E27FC236}">
                <a16:creationId xmlns:a16="http://schemas.microsoft.com/office/drawing/2014/main" id="{6B8820A3-BC7D-4495-8B08-F4E2185E1D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476375"/>
            <a:ext cx="10572750" cy="95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400" b="0">
                <a:solidFill>
                  <a:srgbClr val="111111"/>
                </a:solidFill>
              </a:defRPr>
            </a:pPr>
            <a:r>
              <a:rPr sz="1400" b="0">
                <a:solidFill>
                  <a:srgbClr val="111111"/>
                </a:solidFill>
              </a:rPr>
              <a:t/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0754B0E8-9B9F-4C4D-BE86-C39DADAD8C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43125" y="1571625"/>
            <a:ext cx="7905750" cy="647700"/>
          </a:xfrm>
          <a:prstGeom xmlns:a="http://schemas.openxmlformats.org/drawingml/2006/main" prst="roundRect">
            <a:avLst>
              <a:gd name="adj" fmla="val 1470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6E3DA"/>
            </a:solidFill>
            <a:prstDash val="solid"/>
          </a:ln>
        </p:spPr>
        <p:txBody>
          <a:bodyPr xmlns:a="http://schemas.openxmlformats.org/drawingml/2006/main" lIns="114300" tIns="76200" rIns="114300" bIns="7620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Constituição Federal e EC nº 103/2019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3552F7CA-A32B-4EB5-A30F-3577494F4C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66975" y="2314575"/>
            <a:ext cx="7258050" cy="647700"/>
          </a:xfrm>
          <a:prstGeom xmlns:a="http://schemas.openxmlformats.org/drawingml/2006/main" prst="roundRect">
            <a:avLst>
              <a:gd name="adj" fmla="val 14706"/>
            </a:avLst>
          </a:prstGeom>
          <a:solidFill xmlns:a="http://schemas.openxmlformats.org/drawingml/2006/main">
            <a:srgbClr val="EAF5EE"/>
          </a:solidFill>
          <a:ln xmlns:a="http://schemas.openxmlformats.org/drawingml/2006/main" w="9525">
            <a:solidFill>
              <a:srgbClr val="D6E3DA"/>
            </a:solidFill>
            <a:prstDash val="solid"/>
          </a:ln>
        </p:spPr>
        <p:txBody>
          <a:bodyPr xmlns:a="http://schemas.openxmlformats.org/drawingml/2006/main" lIns="114300" tIns="76200" rIns="114300" bIns="7620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Lei nº 9.717/1998 e Portaria MTP nº 1.467/2022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16185554-40FA-48CA-8D4A-DADAC0DE6F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90825" y="3057525"/>
            <a:ext cx="6610350" cy="647700"/>
          </a:xfrm>
          <a:prstGeom xmlns:a="http://schemas.openxmlformats.org/drawingml/2006/main" prst="roundRect">
            <a:avLst>
              <a:gd name="adj" fmla="val 1470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6E3DA"/>
            </a:solidFill>
            <a:prstDash val="solid"/>
          </a:ln>
        </p:spPr>
        <p:txBody>
          <a:bodyPr xmlns:a="http://schemas.openxmlformats.org/drawingml/2006/main" lIns="114300" tIns="76200" rIns="114300" bIns="7620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NBC TSP 15, MCASP, PCASP e DCASP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9573281F-A005-4C10-A2FD-E73DF78937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14675" y="3800475"/>
            <a:ext cx="5962650" cy="647700"/>
          </a:xfrm>
          <a:prstGeom xmlns:a="http://schemas.openxmlformats.org/drawingml/2006/main" prst="roundRect">
            <a:avLst>
              <a:gd name="adj" fmla="val 14706"/>
            </a:avLst>
          </a:prstGeom>
          <a:solidFill xmlns:a="http://schemas.openxmlformats.org/drawingml/2006/main">
            <a:srgbClr val="EAF5EE"/>
          </a:solidFill>
          <a:ln xmlns:a="http://schemas.openxmlformats.org/drawingml/2006/main" w="9525">
            <a:solidFill>
              <a:srgbClr val="D6E3DA"/>
            </a:solidFill>
            <a:prstDash val="solid"/>
          </a:ln>
        </p:spPr>
        <p:txBody>
          <a:bodyPr xmlns:a="http://schemas.openxmlformats.org/drawingml/2006/main" lIns="114300" tIns="76200" rIns="114300" bIns="7620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Resolução TCM-BA nº 1.379/2018 e atos correlatos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1B66A50E-F7F8-495B-AE3F-AD69AE336B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38525" y="4543425"/>
            <a:ext cx="5314950" cy="647700"/>
          </a:xfrm>
          <a:prstGeom xmlns:a="http://schemas.openxmlformats.org/drawingml/2006/main" prst="roundRect">
            <a:avLst>
              <a:gd name="adj" fmla="val 14706"/>
            </a:avLst>
          </a:prstGeom>
          <a:solidFill xmlns:a="http://schemas.openxmlformats.org/drawingml/2006/main">
            <a:srgbClr val="07513A"/>
          </a:solidFill>
          <a:ln xmlns:a="http://schemas.openxmlformats.org/drawingml/2006/main" w="9525">
            <a:solidFill>
              <a:srgbClr val="07513A"/>
            </a:solidFill>
            <a:prstDash val="solid"/>
          </a:ln>
        </p:spPr>
        <p:txBody>
          <a:bodyPr xmlns:a="http://schemas.openxmlformats.org/drawingml/2006/main" lIns="114300" tIns="76200" rIns="114300" bIns="7620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</a:rPr>
              <a:t>Legislação municipal do RPPS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621E00C6-7F22-4958-A4D3-6A21FBD1F7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5972175"/>
            <a:ext cx="105727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rPr>
              <a:t>Fonte: MPS — legislação consolidada dos RPPS · gov.br/previdencia</a:t>
            </a:r>
          </a:p>
        </p:txBody>
      </p:sp>
    </p:spTree>
    <p:extLst>
      <p:ext uri="{BB962C8B-B14F-4D97-AF65-F5344CB8AC3E}">
        <p14:creationId xmlns:p14="http://schemas.microsoft.com/office/powerpoint/2010/main" val="319446050"/>
      </p:ext>
    </p:extLst>
  </p:cSld>
</p:sld>
</file>

<file path=ppt/slides/slide40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Slide Number Placeholder 3">
            <a:extLst xmlns:a="http://schemas.openxmlformats.org/drawingml/2006/main">
              <a:ext uri="{FF2B5EF4-FFF2-40B4-BE49-F238E27FC236}">
                <a16:creationId xmlns:a16="http://schemas.microsoft.com/office/drawing/2014/main" id="{BB8C4EC3-91CF-15A7-B24F-D0BBB7AED1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93500" y="6492875"/>
            <a:ext cx="698500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anchor="ctr"/>
          <a:lstStyle xmlns:a="http://schemas.openxmlformats.org/drawingml/2006/main">
            <a:lvl1pPr marL="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algn="ctr">
              <a:buNone/>
            </a:pPr>
            <a:r>
              <a:rPr sz="1100">
                <a:solidFill>
                  <a:schemeClr val="bg1"/>
                </a:solidFill>
              </a:rPr>
              <a:t>40</a:t>
            </a:r>
          </a:p>
        </p:txBody>
      </p:sp>
      <p:sp>
        <p:nvSpPr>
          <p:cNvPr id="19" name="course-slide-title">
            <a:extLst xmlns:a="http://schemas.openxmlformats.org/drawingml/2006/main">
              <a:ext uri="{FF2B5EF4-FFF2-40B4-BE49-F238E27FC236}">
                <a16:creationId xmlns:a16="http://schemas.microsoft.com/office/drawing/2014/main" id="{8C7136D2-98C9-404D-BE84-9DA31EC5B2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781050"/>
            <a:ext cx="106680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0000"/>
              </a:lnSpc>
              <a:buNone/>
              <a:defRPr sz="20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defRPr>
            </a:pPr>
            <a:r>
              <a:rPr sz="20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rPr>
              <a:t>Case 3 — provisão atuarial e segregação de massas</a:t>
            </a:r>
          </a:p>
        </p:txBody>
      </p:sp>
      <p:sp>
        <p:nvSpPr>
          <p:cNvPr id="20" name="course-slide-body">
            <a:extLst xmlns:a="http://schemas.openxmlformats.org/drawingml/2006/main">
              <a:ext uri="{FF2B5EF4-FFF2-40B4-BE49-F238E27FC236}">
                <a16:creationId xmlns:a16="http://schemas.microsoft.com/office/drawing/2014/main" id="{F439A45F-5C45-4003-B14A-E2BF2AF1FB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476375"/>
            <a:ext cx="10572750" cy="95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400" b="0">
                <a:solidFill>
                  <a:srgbClr val="111111"/>
                </a:solidFill>
              </a:defRPr>
            </a:pPr>
            <a:r>
              <a:rPr sz="1400" b="0">
                <a:solidFill>
                  <a:srgbClr val="111111"/>
                </a:solidFill>
              </a:rPr>
              <a:t/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BD1FB03B-ACCF-4F8D-B040-7062961406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1571625"/>
            <a:ext cx="5176838" cy="876300"/>
          </a:xfrm>
          <a:prstGeom xmlns:a="http://schemas.openxmlformats.org/drawingml/2006/main" prst="roundRect">
            <a:avLst>
              <a:gd name="adj" fmla="val 13043"/>
            </a:avLst>
          </a:prstGeom>
          <a:solidFill xmlns:a="http://schemas.openxmlformats.org/drawingml/2006/main">
            <a:srgbClr val="EAF5EE"/>
          </a:solidFill>
          <a:ln xmlns:a="http://schemas.openxmlformats.org/drawingml/2006/main" w="9525">
            <a:solidFill>
              <a:srgbClr val="00713B"/>
            </a:solidFill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Reconciliação</a:t>
            </a:r>
          </a:p>
          <a:p xmlns:a="http://schemas.openxmlformats.org/drawingml/2006/main"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avaliação × PCASP × DCASP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4E1B5C07-4101-4419-AA54-F27DFAA2C3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1238" y="1571625"/>
            <a:ext cx="5176838" cy="876300"/>
          </a:xfrm>
          <a:prstGeom xmlns:a="http://schemas.openxmlformats.org/drawingml/2006/main" prst="roundRect">
            <a:avLst>
              <a:gd name="adj" fmla="val 13043"/>
            </a:avLst>
          </a:prstGeom>
          <a:solidFill xmlns:a="http://schemas.openxmlformats.org/drawingml/2006/main">
            <a:srgbClr val="FFF2CC"/>
          </a:solidFill>
          <a:ln xmlns:a="http://schemas.openxmlformats.org/drawingml/2006/main" w="9525">
            <a:solidFill>
              <a:srgbClr val="D6A72D"/>
            </a:solidFill>
            <a:prstDash val="solid"/>
          </a:ln>
        </p:spPr>
        <p:txBody>
          <a:bodyPr xmlns:a="http://schemas.openxmlformats.org/drawingml/2006/main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Escopo</a:t>
            </a:r>
          </a:p>
          <a:p xmlns:a="http://schemas.openxmlformats.org/drawingml/2006/main"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fundos + aportes + premissas</a:t>
            </a:r>
          </a:p>
        </p:txBody>
      </p:sp>
      <p:graphicFrame>
        <p:nvGraphicFramePr>
          <p:cNvPr id="31" name="Chart"/>
          <p:cNvGraphicFramePr/>
          <p:nvPr/>
        </p:nvGraphicFramePr>
        <p:xfrm>
          <a:off xmlns:a="http://schemas.openxmlformats.org/drawingml/2006/main" x="1047750" y="2667000"/>
          <a:ext xmlns:a="http://schemas.openxmlformats.org/drawingml/2006/main" cx="9906000" cy="3000375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fe424568943a4205"/>
          </a:graphicData>
        </a:graphic>
      </p:graphicFrame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368637FA-8D82-49E8-B5B8-FF50792E55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5972175"/>
            <a:ext cx="105727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50000"/>
              </a:lnSpc>
              <a:buNone/>
              <a:defRPr sz="900" b="0">
                <a:solidFill>
                  <a:srgbClr val="345650"/>
                </a:solidFill>
                <a:latin typeface="Century Gothic"/>
                <a:ea typeface="Century Gothic"/>
                <a:cs typeface="Century Gothic"/>
              </a:defRPr>
            </a:pPr>
            <a:r>
              <a:rPr sz="900" b="0">
                <a:solidFill>
                  <a:srgbClr val="345650"/>
                </a:solidFill>
                <a:latin typeface="Century Gothic"/>
                <a:ea typeface="Century Gothic"/>
                <a:cs typeface="Century Gothic"/>
              </a:rPr>
              <a:t>Roteiro, planilha, prompts e kit individual disponíveis no aplicativo. Dados didáticos anonimizados.</a:t>
            </a:r>
          </a:p>
        </p:txBody>
      </p:sp>
    </p:spTree>
    <p:extLst>
      <p:ext uri="{BB962C8B-B14F-4D97-AF65-F5344CB8AC3E}">
        <p14:creationId xmlns:p14="http://schemas.microsoft.com/office/powerpoint/2010/main" val="319446050"/>
      </p:ext>
    </p:extLst>
  </p:cSld>
</p:sld>
</file>

<file path=ppt/slides/slide4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Slide Number Placeholder 3">
            <a:extLst xmlns:a="http://schemas.openxmlformats.org/drawingml/2006/main">
              <a:ext uri="{FF2B5EF4-FFF2-40B4-BE49-F238E27FC236}">
                <a16:creationId xmlns:a16="http://schemas.microsoft.com/office/drawing/2014/main" id="{BB8C4EC3-91CF-15A7-B24F-D0BBB7AED1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93500" y="6492875"/>
            <a:ext cx="698500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anchor="ctr"/>
          <a:lstStyle xmlns:a="http://schemas.openxmlformats.org/drawingml/2006/main">
            <a:lvl1pPr marL="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algn="ctr">
              <a:buNone/>
            </a:pPr>
            <a:r>
              <a:rPr sz="1100">
                <a:solidFill>
                  <a:schemeClr val="bg1"/>
                </a:solidFill>
              </a:rPr>
              <a:t>41</a:t>
            </a:r>
          </a:p>
        </p:txBody>
      </p:sp>
      <p:sp>
        <p:nvSpPr>
          <p:cNvPr id="19" name="course-slide-title">
            <a:extLst xmlns:a="http://schemas.openxmlformats.org/drawingml/2006/main">
              <a:ext uri="{FF2B5EF4-FFF2-40B4-BE49-F238E27FC236}">
                <a16:creationId xmlns:a16="http://schemas.microsoft.com/office/drawing/2014/main" id="{6C4EF980-A4B9-4B5B-A30E-FBC1522186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781050"/>
            <a:ext cx="106680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0000"/>
              </a:lnSpc>
              <a:buNone/>
              <a:def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defRPr>
            </a:pPr>
            <a:r>
              <a: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rPr>
              <a:t>6. Rotina de auditoria assistida — resultados aparecem por etapa</a:t>
            </a:r>
          </a:p>
        </p:txBody>
      </p:sp>
      <p:sp>
        <p:nvSpPr>
          <p:cNvPr id="20" name="course-slide-body">
            <a:extLst xmlns:a="http://schemas.openxmlformats.org/drawingml/2006/main">
              <a:ext uri="{FF2B5EF4-FFF2-40B4-BE49-F238E27FC236}">
                <a16:creationId xmlns:a16="http://schemas.microsoft.com/office/drawing/2014/main" id="{E7629816-EF3F-48BD-B215-0D4D49EF73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476375"/>
            <a:ext cx="10572750" cy="95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400" b="0">
                <a:solidFill>
                  <a:srgbClr val="111111"/>
                </a:solidFill>
              </a:defRPr>
            </a:pPr>
            <a:r>
              <a:rPr sz="1400" b="0">
                <a:solidFill>
                  <a:srgbClr val="111111"/>
                </a:solidFill>
              </a:rPr>
              <a:t/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B0086ED5-154D-4D12-908C-16FA15B455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39390" y="3005138"/>
            <a:ext cx="323850" cy="228600"/>
          </a:xfrm>
          <a:prstGeom xmlns:a="http://schemas.openxmlformats.org/drawingml/2006/main" prst="rightArrow">
            <a:avLst/>
          </a:prstGeom>
          <a:solidFill xmlns:a="http://schemas.openxmlformats.org/drawingml/2006/main">
            <a:srgbClr val="D6A72D"/>
          </a:solidFill>
          <a:ln xmlns:a="http://schemas.openxmlformats.org/drawingml/2006/main" w="0">
            <a:solidFill>
              <a:srgbClr val="D6A72D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5452FFE1-E285-4EFF-B10D-FD8B3ACD38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59655" y="3005138"/>
            <a:ext cx="323850" cy="228600"/>
          </a:xfrm>
          <a:prstGeom xmlns:a="http://schemas.openxmlformats.org/drawingml/2006/main" prst="rightArrow">
            <a:avLst/>
          </a:prstGeom>
          <a:solidFill xmlns:a="http://schemas.openxmlformats.org/drawingml/2006/main">
            <a:srgbClr val="D6A72D"/>
          </a:solidFill>
          <a:ln xmlns:a="http://schemas.openxmlformats.org/drawingml/2006/main" w="0">
            <a:solidFill>
              <a:srgbClr val="D6A72D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C167EC04-F238-4BB3-9267-E4533DA8DB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79920" y="3005138"/>
            <a:ext cx="323850" cy="228600"/>
          </a:xfrm>
          <a:prstGeom xmlns:a="http://schemas.openxmlformats.org/drawingml/2006/main" prst="rightArrow">
            <a:avLst/>
          </a:prstGeom>
          <a:solidFill xmlns:a="http://schemas.openxmlformats.org/drawingml/2006/main">
            <a:srgbClr val="D6A72D"/>
          </a:solidFill>
          <a:ln xmlns:a="http://schemas.openxmlformats.org/drawingml/2006/main" w="0">
            <a:solidFill>
              <a:srgbClr val="D6A72D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A6721E57-3E2B-4EE2-BAF7-D840D00193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00185" y="3005138"/>
            <a:ext cx="323850" cy="228600"/>
          </a:xfrm>
          <a:prstGeom xmlns:a="http://schemas.openxmlformats.org/drawingml/2006/main" prst="rightArrow">
            <a:avLst/>
          </a:prstGeom>
          <a:solidFill xmlns:a="http://schemas.openxmlformats.org/drawingml/2006/main">
            <a:srgbClr val="D6A72D"/>
          </a:solidFill>
          <a:ln xmlns:a="http://schemas.openxmlformats.org/drawingml/2006/main" w="0">
            <a:solidFill>
              <a:srgbClr val="D6A72D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2A35F633-3289-45E2-8785-83AEA477E6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1948815" cy="1571625"/>
          </a:xfrm>
          <a:prstGeom xmlns:a="http://schemas.openxmlformats.org/drawingml/2006/main" prst="roundRect">
            <a:avLst>
              <a:gd name="adj" fmla="val 848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6E3D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  <p:txBody>
          <a:bodyPr xmlns:a="http://schemas.openxmlformats.org/drawingml/2006/main" lIns="95250" tIns="114300" rIns="95250" bIns="11430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Inventário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DC29A998-5540-48F0-9ED4-BBB479C56D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01315" y="2333625"/>
            <a:ext cx="1948815" cy="1571625"/>
          </a:xfrm>
          <a:prstGeom xmlns:a="http://schemas.openxmlformats.org/drawingml/2006/main" prst="roundRect">
            <a:avLst>
              <a:gd name="adj" fmla="val 8485"/>
            </a:avLst>
          </a:prstGeom>
          <a:solidFill xmlns:a="http://schemas.openxmlformats.org/drawingml/2006/main">
            <a:srgbClr val="EAF5EE"/>
          </a:solidFill>
          <a:ln xmlns:a="http://schemas.openxmlformats.org/drawingml/2006/main" w="9525">
            <a:solidFill>
              <a:srgbClr val="D6E3D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  <p:txBody>
          <a:bodyPr xmlns:a="http://schemas.openxmlformats.org/drawingml/2006/main" lIns="95250" tIns="114300" rIns="95250" bIns="11430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Extração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FF7BE8C8-C492-46B8-BF11-9ACA4A35D9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021580" y="2333625"/>
            <a:ext cx="1948815" cy="1571625"/>
          </a:xfrm>
          <a:prstGeom xmlns:a="http://schemas.openxmlformats.org/drawingml/2006/main" prst="roundRect">
            <a:avLst>
              <a:gd name="adj" fmla="val 848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6E3D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  <p:txBody>
          <a:bodyPr xmlns:a="http://schemas.openxmlformats.org/drawingml/2006/main" lIns="95250" tIns="114300" rIns="95250" bIns="11430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Conciliação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2ABBC49F-4C88-4CCB-A4FA-9CD2243842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41845" y="2333625"/>
            <a:ext cx="1948815" cy="1571625"/>
          </a:xfrm>
          <a:prstGeom xmlns:a="http://schemas.openxmlformats.org/drawingml/2006/main" prst="roundRect">
            <a:avLst>
              <a:gd name="adj" fmla="val 8485"/>
            </a:avLst>
          </a:prstGeom>
          <a:solidFill xmlns:a="http://schemas.openxmlformats.org/drawingml/2006/main">
            <a:srgbClr val="EAF5EE"/>
          </a:solidFill>
          <a:ln xmlns:a="http://schemas.openxmlformats.org/drawingml/2006/main" w="9525">
            <a:solidFill>
              <a:srgbClr val="D6E3D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  <p:txBody>
          <a:bodyPr xmlns:a="http://schemas.openxmlformats.org/drawingml/2006/main" lIns="95250" tIns="114300" rIns="95250" bIns="11430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Achados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0FC2E440-7482-461C-A902-00DBDF2696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62110" y="2333625"/>
            <a:ext cx="1948815" cy="1571625"/>
          </a:xfrm>
          <a:prstGeom xmlns:a="http://schemas.openxmlformats.org/drawingml/2006/main" prst="roundRect">
            <a:avLst>
              <a:gd name="adj" fmla="val 848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6A72D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  <p:txBody>
          <a:bodyPr xmlns:a="http://schemas.openxmlformats.org/drawingml/2006/main" lIns="95250" tIns="114300" rIns="95250" bIns="11430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Parecer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A1395577-1328-468A-8922-9683DE8790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85875" y="1619250"/>
            <a:ext cx="9429750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Cada resultado é apresentado por etapa e permanece sujeito à revisão humana antes de integrar o parecer.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507F7B82-69B3-4993-BFC6-FB6BBAE0E2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5972175"/>
            <a:ext cx="105727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rPr>
              <a:t>Metodologia Elos · revisão humana obrigatória</a:t>
            </a:r>
          </a:p>
        </p:txBody>
      </p:sp>
    </p:spTree>
    <p:extLst>
      <p:ext uri="{BB962C8B-B14F-4D97-AF65-F5344CB8AC3E}">
        <p14:creationId xmlns:p14="http://schemas.microsoft.com/office/powerpoint/2010/main" val="319446050"/>
      </p:ext>
    </p:extLst>
  </p:cSld>
</p:sld>
</file>

<file path=ppt/slides/slide4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Slide Number Placeholder 3">
            <a:extLst xmlns:a="http://schemas.openxmlformats.org/drawingml/2006/main">
              <a:ext uri="{FF2B5EF4-FFF2-40B4-BE49-F238E27FC236}">
                <a16:creationId xmlns:a16="http://schemas.microsoft.com/office/drawing/2014/main" id="{BB8C4EC3-91CF-15A7-B24F-D0BBB7AED1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93500" y="6492875"/>
            <a:ext cx="698500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anchor="ctr"/>
          <a:lstStyle xmlns:a="http://schemas.openxmlformats.org/drawingml/2006/main">
            <a:lvl1pPr marL="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algn="ctr">
              <a:buNone/>
            </a:pPr>
            <a:r>
              <a:rPr sz="1100">
                <a:solidFill>
                  <a:schemeClr val="bg1"/>
                </a:solidFill>
              </a:rPr>
              <a:t>42</a:t>
            </a:r>
          </a:p>
        </p:txBody>
      </p:sp>
      <p:sp>
        <p:nvSpPr>
          <p:cNvPr id="19" name="course-slide-title">
            <a:extLst xmlns:a="http://schemas.openxmlformats.org/drawingml/2006/main">
              <a:ext uri="{FF2B5EF4-FFF2-40B4-BE49-F238E27FC236}">
                <a16:creationId xmlns:a16="http://schemas.microsoft.com/office/drawing/2014/main" id="{B687161B-9EC9-4E23-8578-AD580308F2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781050"/>
            <a:ext cx="106680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0000"/>
              </a:lnSpc>
              <a:buNone/>
              <a:defRPr sz="20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defRPr>
            </a:pPr>
            <a:r>
              <a:rPr sz="20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rPr>
              <a:t>Prompts individualizados: evidência antes da conclusão</a:t>
            </a:r>
          </a:p>
        </p:txBody>
      </p:sp>
      <p:sp>
        <p:nvSpPr>
          <p:cNvPr id="20" name="course-slide-body">
            <a:extLst xmlns:a="http://schemas.openxmlformats.org/drawingml/2006/main">
              <a:ext uri="{FF2B5EF4-FFF2-40B4-BE49-F238E27FC236}">
                <a16:creationId xmlns:a16="http://schemas.microsoft.com/office/drawing/2014/main" id="{A17BFC9E-9893-41D7-B6DC-7837F4234A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476375"/>
            <a:ext cx="10572750" cy="95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400" b="0">
                <a:solidFill>
                  <a:srgbClr val="111111"/>
                </a:solidFill>
              </a:defRPr>
            </a:pPr>
            <a:r>
              <a:rPr sz="1400" b="0">
                <a:solidFill>
                  <a:srgbClr val="111111"/>
                </a:solidFill>
              </a:rPr>
              <a:t/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747762DE-1322-4375-B0AD-33E4B87B57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" y="1571625"/>
            <a:ext cx="5114925" cy="876300"/>
          </a:xfrm>
          <a:prstGeom xmlns:a="http://schemas.openxmlformats.org/drawingml/2006/main" prst="roundRect">
            <a:avLst>
              <a:gd name="adj" fmla="val 1304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6E3DA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6FD3BF8E-432C-4A94-B4DE-6EF2BD752F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6775" y="1762125"/>
            <a:ext cx="476250" cy="4762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EAF5EE"/>
          </a:solidFill>
          <a:ln xmlns:a="http://schemas.openxmlformats.org/drawingml/2006/main" w="9525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8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8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✓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B45C72AD-2E1F-45D0-9511-942BDB4FB8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57325" y="1676400"/>
            <a:ext cx="4257675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ctr">
            <a:normAutofit fontScale="89286"/>
          </a:bodyPr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Patronal/ente: 3.1.2.1.2.xx.xx × 2.1.1.4.2.xx.xx × execução 3.1.91.13.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86FE34BA-A14D-4341-B0CF-263D31517D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76950" y="1571625"/>
            <a:ext cx="5114925" cy="876300"/>
          </a:xfrm>
          <a:prstGeom xmlns:a="http://schemas.openxmlformats.org/drawingml/2006/main" prst="roundRect">
            <a:avLst>
              <a:gd name="adj" fmla="val 1304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6E3DA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60FFCBFF-51BD-49DA-A041-9C5475102A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1762125"/>
            <a:ext cx="476250" cy="4762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EAF5EE"/>
          </a:solidFill>
          <a:ln xmlns:a="http://schemas.openxmlformats.org/drawingml/2006/main" w="9525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8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8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✓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2F9ED451-EE2D-4AD0-9D90-E92DB0B205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00850" y="1676400"/>
            <a:ext cx="4257675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ctr">
            <a:normAutofit fontScale="89286"/>
          </a:bodyPr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Patronal/RPPS: 1.1.3.6.2.01.01 × 4.2.1.1.2.01.01 × receita × banco.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563F2045-81D3-45E8-BD7B-65D46E68C6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" y="2581275"/>
            <a:ext cx="5114925" cy="876300"/>
          </a:xfrm>
          <a:prstGeom xmlns:a="http://schemas.openxmlformats.org/drawingml/2006/main" prst="roundRect">
            <a:avLst>
              <a:gd name="adj" fmla="val 1304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6E3DA"/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E0AF74CD-096A-43FB-9225-D126179601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6775" y="2771775"/>
            <a:ext cx="476250" cy="4762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EAF5EE"/>
          </a:solidFill>
          <a:ln xmlns:a="http://schemas.openxmlformats.org/drawingml/2006/main" w="9525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8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8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✓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0AF337DA-7868-40BF-9648-E76D0740B3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57325" y="2686050"/>
            <a:ext cx="4257675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ctr">
            <a:normAutofit fontScale="89286"/>
          </a:bodyPr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Segurados/RPPS: 1.1.3.6.2.01.02 × 4.2.1.1.1.02.xx × receita × banco.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A8958ACE-65B1-4DEB-AFC1-FAD80A8545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76950" y="2581275"/>
            <a:ext cx="5114925" cy="876300"/>
          </a:xfrm>
          <a:prstGeom xmlns:a="http://schemas.openxmlformats.org/drawingml/2006/main" prst="roundRect">
            <a:avLst>
              <a:gd name="adj" fmla="val 1304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6E3DA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84E628B6-8B04-4A90-8555-B547E691DF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2771775"/>
            <a:ext cx="476250" cy="4762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EAF5EE"/>
          </a:solidFill>
          <a:ln xmlns:a="http://schemas.openxmlformats.org/drawingml/2006/main" w="9525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8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8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✓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9A05956C-001B-4379-A964-04D8233FA8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00850" y="2686050"/>
            <a:ext cx="4257675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ctr">
            <a:normAutofit fontScale="89286"/>
          </a:bodyPr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Retenções no ente: usar código e título exatamente como constarem no PCASP adotado.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DCB54680-71C8-40E2-A7A7-2506D54E05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" y="3590925"/>
            <a:ext cx="5114925" cy="876300"/>
          </a:xfrm>
          <a:prstGeom xmlns:a="http://schemas.openxmlformats.org/drawingml/2006/main" prst="roundRect">
            <a:avLst>
              <a:gd name="adj" fmla="val 1304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6E3DA"/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AEB916F5-5D5A-4D45-A763-E708F2B45B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6775" y="3781425"/>
            <a:ext cx="476250" cy="4762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EAF5EE"/>
          </a:solidFill>
          <a:ln xmlns:a="http://schemas.openxmlformats.org/drawingml/2006/main" w="9525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8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8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✓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37AC3945-1E75-4698-AC49-877CBD0CAE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57325" y="3695700"/>
            <a:ext cx="4257675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ctr">
            <a:normAutofit fontScale="89286"/>
          </a:bodyPr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Atuária: avaliação × provisões × DVP × BP × notas, separados por fundo e massa.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37C0F217-29A6-423E-A65F-89A0B043AE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76950" y="3590925"/>
            <a:ext cx="5114925" cy="876300"/>
          </a:xfrm>
          <a:prstGeom xmlns:a="http://schemas.openxmlformats.org/drawingml/2006/main" prst="roundRect">
            <a:avLst>
              <a:gd name="adj" fmla="val 13043"/>
            </a:avLst>
          </a:prstGeom>
          <a:solidFill xmlns:a="http://schemas.openxmlformats.org/drawingml/2006/main">
            <a:srgbClr val="FFF2CC"/>
          </a:solidFill>
          <a:ln xmlns:a="http://schemas.openxmlformats.org/drawingml/2006/main" w="9525">
            <a:solidFill>
              <a:srgbClr val="D6A72D"/>
            </a:solidFill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39EC0444-0ED8-478A-8D5E-E19FDB2F94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3781425"/>
            <a:ext cx="476250" cy="4762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D6A72D"/>
          </a:solidFill>
          <a:ln xmlns:a="http://schemas.openxmlformats.org/drawingml/2006/main" w="9525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8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8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✓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9885BF02-1011-4512-B3A0-8780C0C31E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00850" y="3695700"/>
            <a:ext cx="4257675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ctr">
            <a:normAutofit fontScale="89286"/>
          </a:bodyPr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Citar documento, página/linha, competência, conta e cálculo; não completar lacunas por inferência.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D6F79DBF-49DD-4B81-AFD2-ADE0F7CB8B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5972175"/>
            <a:ext cx="105727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rPr>
              <a:t>Kits dos Cases 1 e 3: roteiro, planilha e prompts separados por tema; achado e parecer somente após revisão humana.</a:t>
            </a:r>
          </a:p>
        </p:txBody>
      </p:sp>
    </p:spTree>
    <p:extLst>
      <p:ext uri="{BB962C8B-B14F-4D97-AF65-F5344CB8AC3E}">
        <p14:creationId xmlns:p14="http://schemas.microsoft.com/office/powerpoint/2010/main" val="319446050"/>
      </p:ext>
    </p:extLst>
  </p:cSld>
</p:sld>
</file>

<file path=ppt/slides/slide4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Slide Number Placeholder 3">
            <a:extLst xmlns:a="http://schemas.openxmlformats.org/drawingml/2006/main">
              <a:ext uri="{FF2B5EF4-FFF2-40B4-BE49-F238E27FC236}">
                <a16:creationId xmlns:a16="http://schemas.microsoft.com/office/drawing/2014/main" id="{BB8C4EC3-91CF-15A7-B24F-D0BBB7AED1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93500" y="6492875"/>
            <a:ext cx="698500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anchor="ctr"/>
          <a:lstStyle xmlns:a="http://schemas.openxmlformats.org/drawingml/2006/main">
            <a:lvl1pPr marL="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algn="ctr">
              <a:buNone/>
            </a:pPr>
            <a:r>
              <a:rPr sz="1100">
                <a:solidFill>
                  <a:schemeClr val="bg1"/>
                </a:solidFill>
              </a:rPr>
              <a:t>43</a:t>
            </a:r>
          </a:p>
        </p:txBody>
      </p:sp>
      <p:sp>
        <p:nvSpPr>
          <p:cNvPr id="19" name="course-slide-title">
            <a:extLst xmlns:a="http://schemas.openxmlformats.org/drawingml/2006/main">
              <a:ext uri="{FF2B5EF4-FFF2-40B4-BE49-F238E27FC236}">
                <a16:creationId xmlns:a16="http://schemas.microsoft.com/office/drawing/2014/main" id="{91FF9F8A-58D6-454D-A5D9-8872AF8CB2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781050"/>
            <a:ext cx="106680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0000"/>
              </a:lnSpc>
              <a:buNone/>
              <a:def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defRPr>
            </a:pPr>
            <a:r>
              <a: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rPr>
              <a:t>Do achado ao parecer Word</a:t>
            </a:r>
          </a:p>
        </p:txBody>
      </p:sp>
      <p:sp>
        <p:nvSpPr>
          <p:cNvPr id="20" name="course-slide-body">
            <a:extLst xmlns:a="http://schemas.openxmlformats.org/drawingml/2006/main">
              <a:ext uri="{FF2B5EF4-FFF2-40B4-BE49-F238E27FC236}">
                <a16:creationId xmlns:a16="http://schemas.microsoft.com/office/drawing/2014/main" id="{E3F5C34E-95D3-4E4C-821B-E73DC289D1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476375"/>
            <a:ext cx="10572750" cy="95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400" b="0">
                <a:solidFill>
                  <a:srgbClr val="111111"/>
                </a:solidFill>
              </a:defRPr>
            </a:pPr>
            <a:r>
              <a:rPr sz="1400" b="0">
                <a:solidFill>
                  <a:srgbClr val="111111"/>
                </a:solidFill>
              </a:rPr>
              <a:t/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AC5E0B76-422A-4C88-A302-8A1302742D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39390" y="3028950"/>
            <a:ext cx="323850" cy="228600"/>
          </a:xfrm>
          <a:prstGeom xmlns:a="http://schemas.openxmlformats.org/drawingml/2006/main" prst="rightArrow">
            <a:avLst/>
          </a:prstGeom>
          <a:solidFill xmlns:a="http://schemas.openxmlformats.org/drawingml/2006/main">
            <a:srgbClr val="D6A72D"/>
          </a:solidFill>
          <a:ln xmlns:a="http://schemas.openxmlformats.org/drawingml/2006/main" w="0">
            <a:solidFill>
              <a:srgbClr val="D6A72D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A384AA6D-C033-46D0-95E2-5E7FC60E18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59655" y="3028950"/>
            <a:ext cx="323850" cy="228600"/>
          </a:xfrm>
          <a:prstGeom xmlns:a="http://schemas.openxmlformats.org/drawingml/2006/main" prst="rightArrow">
            <a:avLst/>
          </a:prstGeom>
          <a:solidFill xmlns:a="http://schemas.openxmlformats.org/drawingml/2006/main">
            <a:srgbClr val="D6A72D"/>
          </a:solidFill>
          <a:ln xmlns:a="http://schemas.openxmlformats.org/drawingml/2006/main" w="0">
            <a:solidFill>
              <a:srgbClr val="D6A72D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690A222A-5A43-44FF-A910-F86054A15B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79920" y="3028950"/>
            <a:ext cx="323850" cy="228600"/>
          </a:xfrm>
          <a:prstGeom xmlns:a="http://schemas.openxmlformats.org/drawingml/2006/main" prst="rightArrow">
            <a:avLst/>
          </a:prstGeom>
          <a:solidFill xmlns:a="http://schemas.openxmlformats.org/drawingml/2006/main">
            <a:srgbClr val="D6A72D"/>
          </a:solidFill>
          <a:ln xmlns:a="http://schemas.openxmlformats.org/drawingml/2006/main" w="0">
            <a:solidFill>
              <a:srgbClr val="D6A72D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F68CBFD5-D80B-49B1-AD03-AFE6921E14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00185" y="3028950"/>
            <a:ext cx="323850" cy="228600"/>
          </a:xfrm>
          <a:prstGeom xmlns:a="http://schemas.openxmlformats.org/drawingml/2006/main" prst="rightArrow">
            <a:avLst/>
          </a:prstGeom>
          <a:solidFill xmlns:a="http://schemas.openxmlformats.org/drawingml/2006/main">
            <a:srgbClr val="D6A72D"/>
          </a:solidFill>
          <a:ln xmlns:a="http://schemas.openxmlformats.org/drawingml/2006/main" w="0">
            <a:solidFill>
              <a:srgbClr val="D6A72D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6E80CC7F-F339-4E23-B7D5-5D2474CCB1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238375"/>
            <a:ext cx="1948815" cy="1809750"/>
          </a:xfrm>
          <a:prstGeom xmlns:a="http://schemas.openxmlformats.org/drawingml/2006/main" prst="roundRect">
            <a:avLst>
              <a:gd name="adj" fmla="val 7368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6E3D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  <p:txBody>
          <a:bodyPr xmlns:a="http://schemas.openxmlformats.org/drawingml/2006/main" lIns="95250" tIns="114300" rIns="95250" bIns="11430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ACEITAR</a:t>
            </a:r>
          </a:p>
          <a:p xmlns:a="http://schemas.openxmlformats.org/drawingml/2006/main"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evidência suficiente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B91D954A-EF6C-406B-854C-3A5517B5EC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01315" y="2238375"/>
            <a:ext cx="1948815" cy="1809750"/>
          </a:xfrm>
          <a:prstGeom xmlns:a="http://schemas.openxmlformats.org/drawingml/2006/main" prst="roundRect">
            <a:avLst>
              <a:gd name="adj" fmla="val 7368"/>
            </a:avLst>
          </a:prstGeom>
          <a:solidFill xmlns:a="http://schemas.openxmlformats.org/drawingml/2006/main">
            <a:srgbClr val="EAF5EE"/>
          </a:solidFill>
          <a:ln xmlns:a="http://schemas.openxmlformats.org/drawingml/2006/main" w="9525">
            <a:solidFill>
              <a:srgbClr val="D6E3D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  <p:txBody>
          <a:bodyPr xmlns:a="http://schemas.openxmlformats.org/drawingml/2006/main" lIns="95250" tIns="114300" rIns="95250" bIns="11430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EDITAR</a:t>
            </a:r>
          </a:p>
          <a:p xmlns:a="http://schemas.openxmlformats.org/drawingml/2006/main"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linguagem ou cálculo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65104407-E1B9-4868-9B48-B62D457C88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021580" y="2238375"/>
            <a:ext cx="1948815" cy="1809750"/>
          </a:xfrm>
          <a:prstGeom xmlns:a="http://schemas.openxmlformats.org/drawingml/2006/main" prst="roundRect">
            <a:avLst>
              <a:gd name="adj" fmla="val 7368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6E3D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  <p:txBody>
          <a:bodyPr xmlns:a="http://schemas.openxmlformats.org/drawingml/2006/main" lIns="95250" tIns="114300" rIns="95250" bIns="11430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REJEITAR</a:t>
            </a:r>
          </a:p>
          <a:p xmlns:a="http://schemas.openxmlformats.org/drawingml/2006/main"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indício não confirmado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C79FD184-B036-4CCA-BB17-77A073697B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41845" y="2238375"/>
            <a:ext cx="1948815" cy="1809750"/>
          </a:xfrm>
          <a:prstGeom xmlns:a="http://schemas.openxmlformats.org/drawingml/2006/main" prst="roundRect">
            <a:avLst>
              <a:gd name="adj" fmla="val 7368"/>
            </a:avLst>
          </a:prstGeom>
          <a:solidFill xmlns:a="http://schemas.openxmlformats.org/drawingml/2006/main">
            <a:srgbClr val="EAF5EE"/>
          </a:solidFill>
          <a:ln xmlns:a="http://schemas.openxmlformats.org/drawingml/2006/main" w="9525">
            <a:solidFill>
              <a:srgbClr val="D6E3D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  <p:txBody>
          <a:bodyPr xmlns:a="http://schemas.openxmlformats.org/drawingml/2006/main" lIns="95250" tIns="114300" rIns="95250" bIns="11430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CONTRADITÓRIO</a:t>
            </a:r>
          </a:p>
          <a:p xmlns:a="http://schemas.openxmlformats.org/drawingml/2006/main"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nova evidência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1DD311AE-FFA0-461F-B663-1CA1A5012C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62110" y="2238375"/>
            <a:ext cx="1948815" cy="1809750"/>
          </a:xfrm>
          <a:prstGeom xmlns:a="http://schemas.openxmlformats.org/drawingml/2006/main" prst="roundRect">
            <a:avLst>
              <a:gd name="adj" fmla="val 7368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6A72D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  <p:txBody>
          <a:bodyPr xmlns:a="http://schemas.openxmlformats.org/drawingml/2006/main" lIns="95250" tIns="114300" rIns="95250" bIns="11430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GERAR</a:t>
            </a:r>
          </a:p>
          <a:p xmlns:a="http://schemas.openxmlformats.org/drawingml/2006/main"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parecer Word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E4514695-5060-43E6-855B-62FD7C6A60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33500" y="1571625"/>
            <a:ext cx="9334500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A conclusão final deve refletir apenas os achados confirmados e o conjunto probatório revisado.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00BF2A76-5E8B-4B57-B9C1-491107F471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5972175"/>
            <a:ext cx="105727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rPr>
              <a:t>Modelo_Parecer_Auditoria_RPPS.docx</a:t>
            </a:r>
          </a:p>
        </p:txBody>
      </p:sp>
    </p:spTree>
    <p:extLst>
      <p:ext uri="{BB962C8B-B14F-4D97-AF65-F5344CB8AC3E}">
        <p14:creationId xmlns:p14="http://schemas.microsoft.com/office/powerpoint/2010/main" val="319446050"/>
      </p:ext>
    </p:extLst>
  </p:cSld>
</p:sld>
</file>

<file path=ppt/slides/slide4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Slide Number Placeholder 3">
            <a:extLst xmlns:a="http://schemas.openxmlformats.org/drawingml/2006/main">
              <a:ext uri="{FF2B5EF4-FFF2-40B4-BE49-F238E27FC236}">
                <a16:creationId xmlns:a16="http://schemas.microsoft.com/office/drawing/2014/main" id="{BB8C4EC3-91CF-15A7-B24F-D0BBB7AED1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93500" y="6492875"/>
            <a:ext cx="698500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anchor="ctr"/>
          <a:lstStyle xmlns:a="http://schemas.openxmlformats.org/drawingml/2006/main">
            <a:lvl1pPr marL="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algn="ctr">
              <a:buNone/>
            </a:pPr>
            <a:r>
              <a:rPr sz="1100">
                <a:solidFill>
                  <a:schemeClr val="bg1"/>
                </a:solidFill>
              </a:rPr>
              <a:t>44</a:t>
            </a:r>
          </a:p>
        </p:txBody>
      </p:sp>
      <p:sp>
        <p:nvSpPr>
          <p:cNvPr id="19" name="course-slide-title">
            <a:extLst xmlns:a="http://schemas.openxmlformats.org/drawingml/2006/main">
              <a:ext uri="{FF2B5EF4-FFF2-40B4-BE49-F238E27FC236}">
                <a16:creationId xmlns:a16="http://schemas.microsoft.com/office/drawing/2014/main" id="{0581BE34-3360-4AA9-9011-27F9BBD664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781050"/>
            <a:ext cx="106680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0000"/>
              </a:lnSpc>
              <a:buNone/>
              <a:def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defRPr>
            </a:pPr>
            <a:r>
              <a: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rPr>
              <a:t>Checklist de encerramento do Módulo 1</a:t>
            </a:r>
          </a:p>
        </p:txBody>
      </p:sp>
      <p:sp>
        <p:nvSpPr>
          <p:cNvPr id="20" name="course-slide-body">
            <a:extLst xmlns:a="http://schemas.openxmlformats.org/drawingml/2006/main">
              <a:ext uri="{FF2B5EF4-FFF2-40B4-BE49-F238E27FC236}">
                <a16:creationId xmlns:a16="http://schemas.microsoft.com/office/drawing/2014/main" id="{E9D74C83-5BF4-4ADA-B7CA-E172EAC465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476375"/>
            <a:ext cx="10572750" cy="95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400" b="0">
                <a:solidFill>
                  <a:srgbClr val="111111"/>
                </a:solidFill>
              </a:defRPr>
            </a:pPr>
            <a:r>
              <a:rPr sz="1400" b="0">
                <a:solidFill>
                  <a:srgbClr val="111111"/>
                </a:solidFill>
              </a:rPr>
              <a:t/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17AC8D2D-EC63-47B9-89BD-640DA75526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" y="1571625"/>
            <a:ext cx="5114925" cy="876300"/>
          </a:xfrm>
          <a:prstGeom xmlns:a="http://schemas.openxmlformats.org/drawingml/2006/main" prst="roundRect">
            <a:avLst>
              <a:gd name="adj" fmla="val 1304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6E3DA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CAAD2013-E212-45EA-9CDD-B8E2C89135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6775" y="1762125"/>
            <a:ext cx="476250" cy="4762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EAF5EE"/>
          </a:solidFill>
          <a:ln xmlns:a="http://schemas.openxmlformats.org/drawingml/2006/main" w="9525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8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8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✓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16600B11-A0C2-4965-92F4-6E4B627F2D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57325" y="1676400"/>
            <a:ext cx="4257675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Critérios e versões confirmados.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8E8DB302-58E4-46F6-BEC2-A5DA2C890F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76950" y="1571625"/>
            <a:ext cx="5114925" cy="876300"/>
          </a:xfrm>
          <a:prstGeom xmlns:a="http://schemas.openxmlformats.org/drawingml/2006/main" prst="roundRect">
            <a:avLst>
              <a:gd name="adj" fmla="val 1304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6E3DA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938F8650-65E7-4E5A-8C22-AB4F4F7EDB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1762125"/>
            <a:ext cx="476250" cy="4762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EAF5EE"/>
          </a:solidFill>
          <a:ln xmlns:a="http://schemas.openxmlformats.org/drawingml/2006/main" w="9525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8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8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✓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F27B3E8B-7863-4F38-973A-532367B121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00850" y="1676400"/>
            <a:ext cx="4257675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Norma municipal incorporada.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82AF82C6-BE5D-479D-9E22-4EB0EE2B63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" y="2581275"/>
            <a:ext cx="5114925" cy="876300"/>
          </a:xfrm>
          <a:prstGeom xmlns:a="http://schemas.openxmlformats.org/drawingml/2006/main" prst="roundRect">
            <a:avLst>
              <a:gd name="adj" fmla="val 1304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6E3DA"/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DE4F7BDE-A4AE-41B5-9143-5675DA86DB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6775" y="2771775"/>
            <a:ext cx="476250" cy="4762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EAF5EE"/>
          </a:solidFill>
          <a:ln xmlns:a="http://schemas.openxmlformats.org/drawingml/2006/main" w="9525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8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8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✓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D135CBF3-0B32-408F-B9EC-8F5244224C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57325" y="2686050"/>
            <a:ext cx="4257675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Documentos e lacunas catalogados.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FC9C4E22-7D1D-4FCB-8FE8-B469B3F7CC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76950" y="2581275"/>
            <a:ext cx="5114925" cy="876300"/>
          </a:xfrm>
          <a:prstGeom xmlns:a="http://schemas.openxmlformats.org/drawingml/2006/main" prst="roundRect">
            <a:avLst>
              <a:gd name="adj" fmla="val 1304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6E3DA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4AA48851-BC23-4990-BE90-599F2D19CB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2771775"/>
            <a:ext cx="476250" cy="4762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EAF5EE"/>
          </a:solidFill>
          <a:ln xmlns:a="http://schemas.openxmlformats.org/drawingml/2006/main" w="9525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8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8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✓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7D5EC82F-9762-4018-817E-3B2A3220F5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00850" y="2686050"/>
            <a:ext cx="4257675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ctr">
            <a:normAutofit fontScale="99206"/>
          </a:bodyPr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Contribuições, investimentos e atuária reconciliados.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E87D8D0A-5A68-45BA-BFCC-3D2E8FB06C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" y="3590925"/>
            <a:ext cx="5114925" cy="876300"/>
          </a:xfrm>
          <a:prstGeom xmlns:a="http://schemas.openxmlformats.org/drawingml/2006/main" prst="roundRect">
            <a:avLst>
              <a:gd name="adj" fmla="val 1304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6E3DA"/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81C0F9F0-9119-4030-B7D6-EB81C37965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6775" y="3781425"/>
            <a:ext cx="476250" cy="4762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EAF5EE"/>
          </a:solidFill>
          <a:ln xmlns:a="http://schemas.openxmlformats.org/drawingml/2006/main" w="9525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8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8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✓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902F724D-6207-4114-B6F4-271EC75A9C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57325" y="3695700"/>
            <a:ext cx="4257675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DCASP e notas avaliadas em conjunto.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06910842-52F5-4D3C-86F7-C2E06BA11B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76950" y="3590925"/>
            <a:ext cx="5114925" cy="876300"/>
          </a:xfrm>
          <a:prstGeom xmlns:a="http://schemas.openxmlformats.org/drawingml/2006/main" prst="roundRect">
            <a:avLst>
              <a:gd name="adj" fmla="val 1304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6E3DA"/>
            </a:solidFill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8B1B5DEA-811E-4DE0-BDDE-158A8D5C94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3781425"/>
            <a:ext cx="476250" cy="4762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EAF5EE"/>
          </a:solidFill>
          <a:ln xmlns:a="http://schemas.openxmlformats.org/drawingml/2006/main" w="9525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8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8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✓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3BDE696F-B673-4269-A808-86D50DA0B0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00850" y="3695700"/>
            <a:ext cx="4257675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Contraditório considerado.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2713AFC2-09C7-4F1D-B000-D71EFE449C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" y="4600575"/>
            <a:ext cx="5114925" cy="876300"/>
          </a:xfrm>
          <a:prstGeom xmlns:a="http://schemas.openxmlformats.org/drawingml/2006/main" prst="roundRect">
            <a:avLst>
              <a:gd name="adj" fmla="val 13043"/>
            </a:avLst>
          </a:prstGeom>
          <a:solidFill xmlns:a="http://schemas.openxmlformats.org/drawingml/2006/main">
            <a:srgbClr val="FFF2CC"/>
          </a:solidFill>
          <a:ln xmlns:a="http://schemas.openxmlformats.org/drawingml/2006/main" w="9525">
            <a:solidFill>
              <a:srgbClr val="D6A72D"/>
            </a:solidFill>
            <a:prstDash val="solid"/>
          </a:ln>
        </p:spPr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E49A0CC5-B60A-40D7-9089-315A88EB1C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6775" y="4791075"/>
            <a:ext cx="476250" cy="4762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D6A72D"/>
          </a:solidFill>
          <a:ln xmlns:a="http://schemas.openxmlformats.org/drawingml/2006/main" w="9525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8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8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✓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7384AB80-3042-433A-95B1-05BB8D2FDC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57325" y="4705350"/>
            <a:ext cx="4257675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Parecer com trilha de evidência.</a:t>
            </a:r>
          </a:p>
        </p:txBody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A727E6D7-806B-40BB-A26A-7AE8EC2236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5972175"/>
            <a:ext cx="105727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rPr>
              <a:t>Resultado esperado: conclusão defensável, reproduzível e proporcional ao conjunto probatório.</a:t>
            </a:r>
          </a:p>
        </p:txBody>
      </p:sp>
    </p:spTree>
    <p:extLst>
      <p:ext uri="{BB962C8B-B14F-4D97-AF65-F5344CB8AC3E}">
        <p14:creationId xmlns:p14="http://schemas.microsoft.com/office/powerpoint/2010/main" val="319446050"/>
      </p:ext>
    </p:extLst>
  </p:cSld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Slide Number Placeholder 3">
            <a:extLst xmlns:a="http://schemas.openxmlformats.org/drawingml/2006/main">
              <a:ext uri="{FF2B5EF4-FFF2-40B4-BE49-F238E27FC236}">
                <a16:creationId xmlns:a16="http://schemas.microsoft.com/office/drawing/2014/main" id="{BB8C4EC3-91CF-15A7-B24F-D0BBB7AED1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93500" y="6492875"/>
            <a:ext cx="698500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anchor="ctr"/>
          <a:lstStyle xmlns:a="http://schemas.openxmlformats.org/drawingml/2006/main">
            <a:lvl1pPr marL="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algn="ctr">
              <a:buNone/>
            </a:pPr>
            <a:r>
              <a:rPr sz="110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19" name="course-slide-title">
            <a:extLst xmlns:a="http://schemas.openxmlformats.org/drawingml/2006/main">
              <a:ext uri="{FF2B5EF4-FFF2-40B4-BE49-F238E27FC236}">
                <a16:creationId xmlns:a16="http://schemas.microsoft.com/office/drawing/2014/main" id="{15F95F96-9A2E-4033-9656-DBEF8D5D44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781050"/>
            <a:ext cx="106680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0000"/>
              </a:lnSpc>
              <a:buNone/>
              <a:def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defRPr>
            </a:pPr>
            <a:r>
              <a: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rPr>
              <a:t>O critério federal precisa ser completado pela norma municipal</a:t>
            </a:r>
          </a:p>
        </p:txBody>
      </p:sp>
      <p:sp>
        <p:nvSpPr>
          <p:cNvPr id="20" name="course-slide-body">
            <a:extLst xmlns:a="http://schemas.openxmlformats.org/drawingml/2006/main">
              <a:ext uri="{FF2B5EF4-FFF2-40B4-BE49-F238E27FC236}">
                <a16:creationId xmlns:a16="http://schemas.microsoft.com/office/drawing/2014/main" id="{46BB728D-6F21-49BA-872D-5B8FD0A81D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476375"/>
            <a:ext cx="10572750" cy="95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400" b="0">
                <a:solidFill>
                  <a:srgbClr val="111111"/>
                </a:solidFill>
              </a:defRPr>
            </a:pPr>
            <a:r>
              <a:rPr sz="1400" b="0">
                <a:solidFill>
                  <a:srgbClr val="111111"/>
                </a:solidFill>
              </a:rPr>
              <a:t/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1DD19345-FD75-47B2-AECC-C53DB280C5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1666875"/>
            <a:ext cx="5000625" cy="4048125"/>
          </a:xfrm>
          <a:prstGeom xmlns:a="http://schemas.openxmlformats.org/drawingml/2006/main" prst="roundRect">
            <a:avLst>
              <a:gd name="adj" fmla="val 3765"/>
            </a:avLst>
          </a:prstGeom>
          <a:solidFill xmlns:a="http://schemas.openxmlformats.org/drawingml/2006/main">
            <a:srgbClr val="EAF5EE"/>
          </a:solidFill>
          <a:ln xmlns:a="http://schemas.openxmlformats.org/drawingml/2006/main" w="9525">
            <a:solidFill>
              <a:srgbClr val="07513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FA1F2CAD-9796-4C22-BA14-E54DD4D9AF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1819275"/>
            <a:ext cx="4619625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NORMA GERAL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2A4960E1-FDF2-4290-A3B0-55092ABFA8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" y="2381250"/>
            <a:ext cx="4467225" cy="31337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t">
            <a:normAutofit fontScale="100000"/>
          </a:bodyPr>
          <a:lstStyle xmlns:a="http://schemas.openxmlformats.org/drawingml/2006/main"/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t>Regime contributivo e solidário.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t>Unidade gestora única.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t>Equilíbrio financeiro e atuarial.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t>Governança, profissionais e consolidação.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6363D238-1780-44F1-A307-33D8DD6E89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57925" y="1666875"/>
            <a:ext cx="5000625" cy="4048125"/>
          </a:xfrm>
          <a:prstGeom xmlns:a="http://schemas.openxmlformats.org/drawingml/2006/main" prst="roundRect">
            <a:avLst>
              <a:gd name="adj" fmla="val 3765"/>
            </a:avLst>
          </a:prstGeom>
          <a:solidFill xmlns:a="http://schemas.openxmlformats.org/drawingml/2006/main">
            <a:srgbClr val="FFF2CC"/>
          </a:solidFill>
          <a:ln xmlns:a="http://schemas.openxmlformats.org/drawingml/2006/main" w="9525">
            <a:solidFill>
              <a:srgbClr val="805D0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AAB53B3C-4F1A-4AF1-91AC-8E3F94BD66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48425" y="1819275"/>
            <a:ext cx="4619625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1">
                <a:solidFill>
                  <a:srgbClr val="805D0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805D0A"/>
                </a:solidFill>
                <a:latin typeface="Century Gothic"/>
                <a:ea typeface="Century Gothic"/>
                <a:cs typeface="Century Gothic"/>
              </a:rPr>
              <a:t>NORMA MUNICIPAL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D1C47A21-886D-4B23-9BAF-EFF19B074F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24625" y="2381250"/>
            <a:ext cx="4467225" cy="31337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t">
            <a:normAutofit fontScale="100000"/>
          </a:bodyPr>
          <a:lstStyle xmlns:a="http://schemas.openxmlformats.org/drawingml/2006/main"/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t>Instituição e estrutura do regime.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t>Alíquotas e plano de custeio.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t>Benefícios, fundos e equacionamento.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t>Competências de dirigentes e conselhos.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2294F160-2BEB-46E7-82E3-48F8C82639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5972175"/>
            <a:ext cx="105727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rPr>
              <a:t>Fonte: MPS — legislação consolidada dos RPPS · gov.br/previdencia</a:t>
            </a:r>
          </a:p>
        </p:txBody>
      </p:sp>
    </p:spTree>
    <p:extLst>
      <p:ext uri="{BB962C8B-B14F-4D97-AF65-F5344CB8AC3E}">
        <p14:creationId xmlns:p14="http://schemas.microsoft.com/office/powerpoint/2010/main" val="319446050"/>
      </p:ext>
    </p:extLst>
  </p:cSld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Slide Number Placeholder 3">
            <a:extLst xmlns:a="http://schemas.openxmlformats.org/drawingml/2006/main">
              <a:ext uri="{FF2B5EF4-FFF2-40B4-BE49-F238E27FC236}">
                <a16:creationId xmlns:a16="http://schemas.microsoft.com/office/drawing/2014/main" id="{BB8C4EC3-91CF-15A7-B24F-D0BBB7AED1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93500" y="6492875"/>
            <a:ext cx="698500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anchor="ctr"/>
          <a:lstStyle xmlns:a="http://schemas.openxmlformats.org/drawingml/2006/main">
            <a:lvl1pPr marL="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algn="ctr">
              <a:buNone/>
            </a:pPr>
            <a:r>
              <a:rPr sz="110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19" name="course-slide-title">
            <a:extLst xmlns:a="http://schemas.openxmlformats.org/drawingml/2006/main">
              <a:ext uri="{FF2B5EF4-FFF2-40B4-BE49-F238E27FC236}">
                <a16:creationId xmlns:a16="http://schemas.microsoft.com/office/drawing/2014/main" id="{FCCBD6CD-A080-44C8-B755-AAE84F98F4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781050"/>
            <a:ext cx="106680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0000"/>
              </a:lnSpc>
              <a:buNone/>
              <a:def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defRPr>
            </a:pPr>
            <a:r>
              <a: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rPr>
              <a:t>A matriz de riscos direciona a amostra e a profundidade</a:t>
            </a:r>
          </a:p>
        </p:txBody>
      </p:sp>
      <p:sp>
        <p:nvSpPr>
          <p:cNvPr id="20" name="course-slide-body">
            <a:extLst xmlns:a="http://schemas.openxmlformats.org/drawingml/2006/main">
              <a:ext uri="{FF2B5EF4-FFF2-40B4-BE49-F238E27FC236}">
                <a16:creationId xmlns:a16="http://schemas.microsoft.com/office/drawing/2014/main" id="{28DAA2A7-47C3-46D2-B048-FAA02AE3BB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476375"/>
            <a:ext cx="10572750" cy="95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400" b="0">
                <a:solidFill>
                  <a:srgbClr val="111111"/>
                </a:solidFill>
              </a:defRPr>
            </a:pPr>
            <a:r>
              <a:rPr sz="1400" b="0">
                <a:solidFill>
                  <a:srgbClr val="111111"/>
                </a:solidFill>
              </a:rPr>
              <a:t/>
            </a:r>
          </a:p>
        </p:txBody>
      </p:sp>
      <p:graphicFrame>
        <p:nvGraphicFramePr>
          <p:cNvPr id="27" name=""/>
          <p:cNvGraphicFramePr/>
          <p:nvPr/>
        </p:nvGraphicFramePr>
        <p:xfrm>
          <a:off xmlns:a="http://schemas.openxmlformats.org/drawingml/2006/main" x="714375" y="1619250"/>
          <a:ext xmlns:a="http://schemas.openxmlformats.org/drawingml/2006/main" cx="10572750" cy="4048125"/>
        </p:xfrm>
        <a:graphic xmlns:a="http://schemas.openxmlformats.org/drawingml/2006/main">
          <a:graphicData uri="http://schemas.openxmlformats.org/drawingml/2006/table">
            <a:tbl>
              <a:tblPr firstRow="1" firstCol="0" bandRow="1"/>
              <a:tblGrid>
                <a:gridCol w="2857500"/>
                <a:gridCol w="1714500"/>
                <a:gridCol w="1428750"/>
                <a:gridCol w="4572000"/>
              </a:tblGrid>
              <a:tr h="674688">
                <a:tc>
                  <a:txBody>
                    <a:bodyPr anchor="ctr">
                      <a:normAutofit/>
                    </a:bodyPr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sz="1400" b="1">
                          <a:solidFill>
                            <a:srgbClr val="FFFFFF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Risco</a:t>
                      </a:r>
                    </a:p>
                  </a:txBody>
                  <a:tcPr marL="91440" marR="91440" marT="45720" marB="45720">
                    <a:solidFill>
                      <a:srgbClr val="07513A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sz="1400" b="1">
                          <a:solidFill>
                            <a:srgbClr val="FFFFFF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Probabilidade</a:t>
                      </a:r>
                    </a:p>
                  </a:txBody>
                  <a:tcPr marL="91440" marR="91440" marT="45720" marB="45720">
                    <a:solidFill>
                      <a:srgbClr val="07513A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sz="1400" b="1">
                          <a:solidFill>
                            <a:srgbClr val="FFFFFF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Impacto</a:t>
                      </a:r>
                    </a:p>
                  </a:txBody>
                  <a:tcPr marL="91440" marR="91440" marT="45720" marB="45720">
                    <a:solidFill>
                      <a:srgbClr val="07513A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sz="1400" b="1">
                          <a:solidFill>
                            <a:srgbClr val="FFFFFF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Resposta de auditoria</a:t>
                      </a:r>
                    </a:p>
                  </a:txBody>
                  <a:tcPr marL="91440" marR="91440" marT="45720" marB="45720">
                    <a:solidFill>
                      <a:srgbClr val="07513A"/>
                    </a:solidFill>
                  </a:tcPr>
                </a:tc>
              </a:tr>
              <a:tr h="674688"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Contribuições não repassadas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Alta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Alto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Conciliação por competência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</a:tr>
              <a:tr h="674688"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Parcelamentos sem suporte</a:t>
                      </a:r>
                    </a:p>
                  </a:txBody>
                  <a:tcPr marL="91440" marR="91440" marT="45720" marB="45720">
                    <a:solidFill>
                      <a:srgbClr val="EAF5EE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Média</a:t>
                      </a:r>
                    </a:p>
                  </a:txBody>
                  <a:tcPr marL="91440" marR="91440" marT="45720" marB="45720">
                    <a:solidFill>
                      <a:srgbClr val="EAF5EE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Alto</a:t>
                      </a:r>
                    </a:p>
                  </a:txBody>
                  <a:tcPr marL="91440" marR="91440" marT="45720" marB="45720">
                    <a:solidFill>
                      <a:srgbClr val="EAF5EE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Termo, lei e atualização</a:t>
                      </a:r>
                    </a:p>
                  </a:txBody>
                  <a:tcPr marL="91440" marR="91440" marT="45720" marB="45720">
                    <a:solidFill>
                      <a:srgbClr val="EAF5EE"/>
                    </a:solidFill>
                  </a:tcPr>
                </a:tc>
              </a:tr>
              <a:tr h="674688"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Investimentos fora de limite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Média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Alto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Política, DAIR e custódia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</a:tr>
              <a:tr h="674688"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Provisão atuarial divergente</a:t>
                      </a:r>
                    </a:p>
                  </a:txBody>
                  <a:tcPr marL="91440" marR="91440" marT="45720" marB="45720">
                    <a:solidFill>
                      <a:srgbClr val="EAF5EE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Alta</a:t>
                      </a:r>
                    </a:p>
                  </a:txBody>
                  <a:tcPr marL="91440" marR="91440" marT="45720" marB="45720">
                    <a:solidFill>
                      <a:srgbClr val="EAF5EE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Alto</a:t>
                      </a:r>
                    </a:p>
                  </a:txBody>
                  <a:tcPr marL="91440" marR="91440" marT="45720" marB="45720">
                    <a:solidFill>
                      <a:srgbClr val="EAF5EE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Reconciliar avaliação e DCASP</a:t>
                      </a:r>
                    </a:p>
                  </a:txBody>
                  <a:tcPr marL="91440" marR="91440" marT="45720" marB="45720">
                    <a:solidFill>
                      <a:srgbClr val="EAF5EE"/>
                    </a:solidFill>
                  </a:tcPr>
                </a:tc>
              </a:tr>
              <a:tr h="674688"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Notas insuficientes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Alta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Médio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  <a:tc>
                  <a:txBody>
                    <a:bodyPr anchor="ctr">
                      <a:normAutofit/>
                    </a:bodyPr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sz="1400">
                          <a:solidFill>
                            <a:srgbClr val="202020"/>
                          </a:solidFill>
                          <a:latin typeface="Century Gothic"/>
                          <a:ea typeface="Century Gothic"/>
                          <a:cs typeface="Century Gothic"/>
                        </a:rPr>
                        <a:t>Testar completude e transparência</a:t>
                      </a:r>
                    </a:p>
                  </a:txBody>
                  <a:tcPr marL="91440" marR="91440" marT="45720" marB="45720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6E65A885-6576-4107-AC65-152AC4652E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5972175"/>
            <a:ext cx="105727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rPr>
              <a:t>Fonte: MPS — legislação consolidada dos RPPS · gov.br/previdencia</a:t>
            </a:r>
          </a:p>
        </p:txBody>
      </p:sp>
    </p:spTree>
    <p:extLst>
      <p:ext uri="{BB962C8B-B14F-4D97-AF65-F5344CB8AC3E}">
        <p14:creationId xmlns:p14="http://schemas.microsoft.com/office/powerpoint/2010/main" val="319446050"/>
      </p:ext>
    </p:extLst>
  </p:cSld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Slide Number Placeholder 3">
            <a:extLst xmlns:a="http://schemas.openxmlformats.org/drawingml/2006/main">
              <a:ext uri="{FF2B5EF4-FFF2-40B4-BE49-F238E27FC236}">
                <a16:creationId xmlns:a16="http://schemas.microsoft.com/office/drawing/2014/main" id="{BB8C4EC3-91CF-15A7-B24F-D0BBB7AED1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93500" y="6492875"/>
            <a:ext cx="698500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anchor="ctr"/>
          <a:lstStyle xmlns:a="http://schemas.openxmlformats.org/drawingml/2006/main">
            <a:lvl1pPr marL="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algn="ctr">
              <a:buNone/>
            </a:pPr>
            <a:r>
              <a:rPr sz="1100"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19" name="course-slide-title">
            <a:extLst xmlns:a="http://schemas.openxmlformats.org/drawingml/2006/main">
              <a:ext uri="{FF2B5EF4-FFF2-40B4-BE49-F238E27FC236}">
                <a16:creationId xmlns:a16="http://schemas.microsoft.com/office/drawing/2014/main" id="{F100B7B2-3B39-4BD4-A650-5E08C1ABEE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781050"/>
            <a:ext cx="106680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0000"/>
              </a:lnSpc>
              <a:buNone/>
              <a:def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defRPr>
            </a:pPr>
            <a:r>
              <a: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rPr>
              <a:t>2. Contabilidade para RPPS — roteiro do MCASP</a:t>
            </a:r>
          </a:p>
        </p:txBody>
      </p:sp>
      <p:sp>
        <p:nvSpPr>
          <p:cNvPr id="20" name="course-slide-body">
            <a:extLst xmlns:a="http://schemas.openxmlformats.org/drawingml/2006/main">
              <a:ext uri="{FF2B5EF4-FFF2-40B4-BE49-F238E27FC236}">
                <a16:creationId xmlns:a16="http://schemas.microsoft.com/office/drawing/2014/main" id="{EC71A252-8246-4C2A-B872-A60AE1977D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476375"/>
            <a:ext cx="10572750" cy="95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400" b="0">
                <a:solidFill>
                  <a:srgbClr val="111111"/>
                </a:solidFill>
              </a:defRPr>
            </a:pPr>
            <a:r>
              <a:rPr sz="1400" b="0">
                <a:solidFill>
                  <a:srgbClr val="111111"/>
                </a:solidFill>
              </a:rPr>
              <a:t/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293A977D-834F-40BA-BBAA-49CABD4A6D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39390" y="3100388"/>
            <a:ext cx="323850" cy="228600"/>
          </a:xfrm>
          <a:prstGeom xmlns:a="http://schemas.openxmlformats.org/drawingml/2006/main" prst="rightArrow">
            <a:avLst/>
          </a:prstGeom>
          <a:solidFill xmlns:a="http://schemas.openxmlformats.org/drawingml/2006/main">
            <a:srgbClr val="D6A72D"/>
          </a:solidFill>
          <a:ln xmlns:a="http://schemas.openxmlformats.org/drawingml/2006/main" w="0">
            <a:solidFill>
              <a:srgbClr val="D6A72D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D3CDC88D-C0CD-460A-8C9F-D4D14BE4A2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59655" y="3100388"/>
            <a:ext cx="323850" cy="228600"/>
          </a:xfrm>
          <a:prstGeom xmlns:a="http://schemas.openxmlformats.org/drawingml/2006/main" prst="rightArrow">
            <a:avLst/>
          </a:prstGeom>
          <a:solidFill xmlns:a="http://schemas.openxmlformats.org/drawingml/2006/main">
            <a:srgbClr val="D6A72D"/>
          </a:solidFill>
          <a:ln xmlns:a="http://schemas.openxmlformats.org/drawingml/2006/main" w="0">
            <a:solidFill>
              <a:srgbClr val="D6A72D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40B3D575-FA97-454B-A9FC-247F6C156F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79920" y="3100388"/>
            <a:ext cx="323850" cy="228600"/>
          </a:xfrm>
          <a:prstGeom xmlns:a="http://schemas.openxmlformats.org/drawingml/2006/main" prst="rightArrow">
            <a:avLst/>
          </a:prstGeom>
          <a:solidFill xmlns:a="http://schemas.openxmlformats.org/drawingml/2006/main">
            <a:srgbClr val="D6A72D"/>
          </a:solidFill>
          <a:ln xmlns:a="http://schemas.openxmlformats.org/drawingml/2006/main" w="0">
            <a:solidFill>
              <a:srgbClr val="D6A72D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EACC07A6-ED35-45D3-884A-7AC31750A0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00185" y="3100388"/>
            <a:ext cx="323850" cy="228600"/>
          </a:xfrm>
          <a:prstGeom xmlns:a="http://schemas.openxmlformats.org/drawingml/2006/main" prst="rightArrow">
            <a:avLst/>
          </a:prstGeom>
          <a:solidFill xmlns:a="http://schemas.openxmlformats.org/drawingml/2006/main">
            <a:srgbClr val="D6A72D"/>
          </a:solidFill>
          <a:ln xmlns:a="http://schemas.openxmlformats.org/drawingml/2006/main" w="0">
            <a:solidFill>
              <a:srgbClr val="D6A72D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D7940EC3-0F63-4219-BF23-53A8D319E3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428875"/>
            <a:ext cx="1948815" cy="1571625"/>
          </a:xfrm>
          <a:prstGeom xmlns:a="http://schemas.openxmlformats.org/drawingml/2006/main" prst="roundRect">
            <a:avLst>
              <a:gd name="adj" fmla="val 848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6E3D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  <p:txBody>
          <a:bodyPr xmlns:a="http://schemas.openxmlformats.org/drawingml/2006/main" lIns="95250" tIns="114300" rIns="95250" bIns="11430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Aspectos</a:t>
            </a:r>
          </a:p>
          <a:p xmlns:a="http://schemas.openxmlformats.org/drawingml/2006/main"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gerais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0C44333A-2995-4D06-856B-0B4ACEE8BA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01315" y="2428875"/>
            <a:ext cx="1948815" cy="1571625"/>
          </a:xfrm>
          <a:prstGeom xmlns:a="http://schemas.openxmlformats.org/drawingml/2006/main" prst="roundRect">
            <a:avLst>
              <a:gd name="adj" fmla="val 8485"/>
            </a:avLst>
          </a:prstGeom>
          <a:solidFill xmlns:a="http://schemas.openxmlformats.org/drawingml/2006/main">
            <a:srgbClr val="EAF5EE"/>
          </a:solidFill>
          <a:ln xmlns:a="http://schemas.openxmlformats.org/drawingml/2006/main" w="9525">
            <a:solidFill>
              <a:srgbClr val="D6E3D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  <p:txBody>
          <a:bodyPr xmlns:a="http://schemas.openxmlformats.org/drawingml/2006/main" lIns="95250" tIns="114300" rIns="95250" bIns="11430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Orçamento e</a:t>
            </a:r>
          </a:p>
          <a:p xmlns:a="http://schemas.openxmlformats.org/drawingml/2006/main"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patrimônio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3AD842DB-C658-410D-9D60-CF72C60729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021580" y="2428875"/>
            <a:ext cx="1948815" cy="1571625"/>
          </a:xfrm>
          <a:prstGeom xmlns:a="http://schemas.openxmlformats.org/drawingml/2006/main" prst="roundRect">
            <a:avLst>
              <a:gd name="adj" fmla="val 848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6E3D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  <p:txBody>
          <a:bodyPr xmlns:a="http://schemas.openxmlformats.org/drawingml/2006/main" lIns="95250" tIns="114300" rIns="95250" bIns="11430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Contribuições e</a:t>
            </a:r>
          </a:p>
          <a:p xmlns:a="http://schemas.openxmlformats.org/drawingml/2006/main"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aportes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3E948918-FF97-4042-8C1C-FC27857670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41845" y="2428875"/>
            <a:ext cx="1948815" cy="1571625"/>
          </a:xfrm>
          <a:prstGeom xmlns:a="http://schemas.openxmlformats.org/drawingml/2006/main" prst="roundRect">
            <a:avLst>
              <a:gd name="adj" fmla="val 8485"/>
            </a:avLst>
          </a:prstGeom>
          <a:solidFill xmlns:a="http://schemas.openxmlformats.org/drawingml/2006/main">
            <a:srgbClr val="EAF5EE"/>
          </a:solidFill>
          <a:ln xmlns:a="http://schemas.openxmlformats.org/drawingml/2006/main" w="9525">
            <a:solidFill>
              <a:srgbClr val="D6E3D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  <p:txBody>
          <a:bodyPr xmlns:a="http://schemas.openxmlformats.org/drawingml/2006/main" lIns="95250" tIns="114300" rIns="95250" bIns="11430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Benefícios e</a:t>
            </a:r>
          </a:p>
          <a:p xmlns:a="http://schemas.openxmlformats.org/drawingml/2006/main"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provisões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A05B92B4-0CAC-400F-B673-58CEF14A1D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62110" y="2428875"/>
            <a:ext cx="1948815" cy="1571625"/>
          </a:xfrm>
          <a:prstGeom xmlns:a="http://schemas.openxmlformats.org/drawingml/2006/main" prst="roundRect">
            <a:avLst>
              <a:gd name="adj" fmla="val 848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6A72D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  <p:txBody>
          <a:bodyPr xmlns:a="http://schemas.openxmlformats.org/drawingml/2006/main" lIns="95250" tIns="114300" rIns="95250" bIns="11430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Compensação e</a:t>
            </a:r>
          </a:p>
          <a:p xmlns:a="http://schemas.openxmlformats.org/drawingml/2006/main"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consolidação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14BDBBAB-10F5-490E-81A1-64BE1B0DA6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90625" y="1619250"/>
            <a:ext cx="9620250" cy="647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Roteiro de leitura: MCASP 11ª edição, Parte III, Capítulo 4, item 4.2 — aproximadamente a partir da página 446.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93EC5E74-669F-4249-B99F-F14F6D20A6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5972175"/>
            <a:ext cx="105727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rPr>
              <a:t>Fonte: STN — MCASP 11ª edição · gov.br/tesouronacional</a:t>
            </a:r>
          </a:p>
        </p:txBody>
      </p:sp>
    </p:spTree>
    <p:extLst>
      <p:ext uri="{BB962C8B-B14F-4D97-AF65-F5344CB8AC3E}">
        <p14:creationId xmlns:p14="http://schemas.microsoft.com/office/powerpoint/2010/main" val="319446050"/>
      </p:ext>
    </p:extLst>
  </p:cSld>
</p:sld>
</file>

<file path=ppt/slides/slide8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Slide Number Placeholder 3">
            <a:extLst xmlns:a="http://schemas.openxmlformats.org/drawingml/2006/main">
              <a:ext uri="{FF2B5EF4-FFF2-40B4-BE49-F238E27FC236}">
                <a16:creationId xmlns:a16="http://schemas.microsoft.com/office/drawing/2014/main" id="{BB8C4EC3-91CF-15A7-B24F-D0BBB7AED1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93500" y="6492875"/>
            <a:ext cx="698500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anchor="ctr"/>
          <a:lstStyle xmlns:a="http://schemas.openxmlformats.org/drawingml/2006/main">
            <a:lvl1pPr marL="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algn="ctr">
              <a:buNone/>
            </a:pPr>
            <a:r>
              <a:rPr sz="110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19" name="course-slide-title">
            <a:extLst xmlns:a="http://schemas.openxmlformats.org/drawingml/2006/main">
              <a:ext uri="{FF2B5EF4-FFF2-40B4-BE49-F238E27FC236}">
                <a16:creationId xmlns:a16="http://schemas.microsoft.com/office/drawing/2014/main" id="{E065E27F-3689-41A0-A5F0-7B44B8FEF4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781050"/>
            <a:ext cx="106680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0000"/>
              </a:lnSpc>
              <a:buNone/>
              <a:def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defRPr>
            </a:pPr>
            <a:r>
              <a:rPr sz="1600" b="1">
                <a:solidFill>
                  <a:srgbClr val="00713B"/>
                </a:solidFill>
                <a:latin typeface="Century Gothic"/>
                <a:ea typeface="Century Gothic"/>
                <a:cs typeface="Century Gothic"/>
              </a:rPr>
              <a:t>A individualização não elimina a consolidação do ente</a:t>
            </a:r>
          </a:p>
        </p:txBody>
      </p:sp>
      <p:sp>
        <p:nvSpPr>
          <p:cNvPr id="20" name="course-slide-body">
            <a:extLst xmlns:a="http://schemas.openxmlformats.org/drawingml/2006/main">
              <a:ext uri="{FF2B5EF4-FFF2-40B4-BE49-F238E27FC236}">
                <a16:creationId xmlns:a16="http://schemas.microsoft.com/office/drawing/2014/main" id="{B5143502-99D5-41F9-8DC8-C48A805D3E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476375"/>
            <a:ext cx="10572750" cy="95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400" b="0">
                <a:solidFill>
                  <a:srgbClr val="111111"/>
                </a:solidFill>
              </a:defRPr>
            </a:pPr>
            <a:r>
              <a:rPr sz="1400" b="0">
                <a:solidFill>
                  <a:srgbClr val="111111"/>
                </a:solidFill>
              </a:rPr>
              <a:t/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AB86BF25-38E5-4745-B18E-A65E83F8A0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1666875"/>
            <a:ext cx="5000625" cy="4048125"/>
          </a:xfrm>
          <a:prstGeom xmlns:a="http://schemas.openxmlformats.org/drawingml/2006/main" prst="roundRect">
            <a:avLst>
              <a:gd name="adj" fmla="val 3765"/>
            </a:avLst>
          </a:prstGeom>
          <a:solidFill xmlns:a="http://schemas.openxmlformats.org/drawingml/2006/main">
            <a:srgbClr val="EAF5EE"/>
          </a:solidFill>
          <a:ln xmlns:a="http://schemas.openxmlformats.org/drawingml/2006/main" w="9525">
            <a:solidFill>
              <a:srgbClr val="07513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668E58FC-63DB-4161-9741-3C23D11CB2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1819275"/>
            <a:ext cx="4619625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CONTABILIDADE DO RPPS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99B822F4-1938-4E3B-8D5C-16D90EF964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" y="2381250"/>
            <a:ext cx="4467225" cy="31337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t">
            <a:normAutofit fontScale="100000"/>
          </a:bodyPr>
          <a:lstStyle xmlns:a="http://schemas.openxmlformats.org/drawingml/2006/main"/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t>Unidade gestora mantém registros próprios.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t>PCASP aplicado por fundo e natureza.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t>Caixa, investimentos, direitos e obrigações individualizados.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1BD4FA6C-B0AA-4B29-96CF-B360A35362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57925" y="1666875"/>
            <a:ext cx="5000625" cy="4048125"/>
          </a:xfrm>
          <a:prstGeom xmlns:a="http://schemas.openxmlformats.org/drawingml/2006/main" prst="roundRect">
            <a:avLst>
              <a:gd name="adj" fmla="val 3765"/>
            </a:avLst>
          </a:prstGeom>
          <a:solidFill xmlns:a="http://schemas.openxmlformats.org/drawingml/2006/main">
            <a:srgbClr val="FFF2CC"/>
          </a:solidFill>
          <a:ln xmlns:a="http://schemas.openxmlformats.org/drawingml/2006/main" w="9525">
            <a:solidFill>
              <a:srgbClr val="805D0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F03CC6AD-9338-4951-B6D0-62FE618594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48425" y="1819275"/>
            <a:ext cx="4619625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1">
                <a:solidFill>
                  <a:srgbClr val="805D0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805D0A"/>
                </a:solidFill>
                <a:latin typeface="Century Gothic"/>
                <a:ea typeface="Century Gothic"/>
                <a:cs typeface="Century Gothic"/>
              </a:rPr>
              <a:t>CONSOLIDAÇÃO DO ENTE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D0B5476E-F146-4CBC-9494-28A267BA87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24625" y="2381250"/>
            <a:ext cx="4467225" cy="31337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t">
            <a:normAutofit fontScale="100000"/>
          </a:bodyPr>
          <a:lstStyle xmlns:a="http://schemas.openxmlformats.org/drawingml/2006/main"/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t>Operações intraorçamentárias são eliminadas.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t>Saldos entre ente e RPPS precisam coincidir.</a:t>
            </a:r>
          </a:p>
          <a:p xmlns:a="http://schemas.openxmlformats.org/drawingml/2006/main">
            <a:pPr marL="20" indent="-12">
              <a:lnSpc>
                <a:spcPct val="150000"/>
              </a:lnSpc>
              <a:spcAft>
                <a:spcPts val="4"/>
              </a:spcAft>
              <a:buChar char="•"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t>Riscos, políticas e estimativas aparecem nas notas.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44678060-8EC2-4821-9949-299C9F66DD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5972175"/>
            <a:ext cx="105727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defRPr>
            </a:pPr>
            <a:r>
              <a:rPr sz="1100" b="0">
                <a:solidFill>
                  <a:srgbClr val="5D6A64"/>
                </a:solidFill>
                <a:latin typeface="Century Gothic"/>
                <a:ea typeface="Century Gothic"/>
                <a:cs typeface="Century Gothic"/>
              </a:rPr>
              <a:t>Fonte: STN — MCASP 11ª edição · gov.br/tesouronacional</a:t>
            </a:r>
          </a:p>
        </p:txBody>
      </p:sp>
    </p:spTree>
    <p:extLst>
      <p:ext uri="{BB962C8B-B14F-4D97-AF65-F5344CB8AC3E}">
        <p14:creationId xmlns:p14="http://schemas.microsoft.com/office/powerpoint/2010/main" val="319446050"/>
      </p:ext>
    </p:extLst>
  </p:cSld>
</p:sld>
</file>

<file path=ppt/slides/slide9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Slide Number Placeholder 3">
            <a:extLst xmlns:a="http://schemas.openxmlformats.org/drawingml/2006/main">
              <a:ext uri="{FF2B5EF4-FFF2-40B4-BE49-F238E27FC236}">
                <a16:creationId xmlns:a16="http://schemas.microsoft.com/office/drawing/2014/main" id="{BB8C4EC3-91CF-15A7-B24F-D0BBB7AED1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93500" y="6492875"/>
            <a:ext cx="698500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anchor="ctr"/>
          <a:lstStyle xmlns:a="http://schemas.openxmlformats.org/drawingml/2006/main">
            <a:lvl1pPr marL="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algn="ctr">
              <a:buNone/>
            </a:pPr>
            <a:r>
              <a:rPr sz="1100">
                <a:solidFill>
                  <a:schemeClr val="bg1"/>
                </a:solidFill>
              </a:rPr>
              <a:t>9</a:t>
            </a:r>
          </a:p>
        </p:txBody>
      </p:sp>
      <p:sp>
        <p:nvSpPr>
          <p:cNvPr id="19" name="course-slide-title">
            <a:extLst xmlns:a="http://schemas.openxmlformats.org/drawingml/2006/main">
              <a:ext uri="{FF2B5EF4-FFF2-40B4-BE49-F238E27FC236}">
                <a16:creationId xmlns:a16="http://schemas.microsoft.com/office/drawing/2014/main" id="{939EB2A8-11E5-44D2-9491-140D8E2B6B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781050"/>
            <a:ext cx="106680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0000"/>
              </a:lnSpc>
              <a:buNone/>
              <a:defRPr sz="20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defRPr>
            </a:pPr>
            <a:r>
              <a:rPr sz="2000" b="1">
                <a:solidFill>
                  <a:srgbClr val="003B36"/>
                </a:solidFill>
                <a:latin typeface="Century Gothic"/>
                <a:ea typeface="Century Gothic"/>
                <a:cs typeface="Century Gothic"/>
              </a:rPr>
              <a:t>Conciliação: patronal e segurados exigem trilhas distintas</a:t>
            </a:r>
          </a:p>
        </p:txBody>
      </p:sp>
      <p:sp>
        <p:nvSpPr>
          <p:cNvPr id="20" name="course-slide-body">
            <a:extLst xmlns:a="http://schemas.openxmlformats.org/drawingml/2006/main">
              <a:ext uri="{FF2B5EF4-FFF2-40B4-BE49-F238E27FC236}">
                <a16:creationId xmlns:a16="http://schemas.microsoft.com/office/drawing/2014/main" id="{76DBDDEA-CDCA-4294-AC82-173570F004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476375"/>
            <a:ext cx="10572750" cy="95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400" b="0">
                <a:solidFill>
                  <a:srgbClr val="111111"/>
                </a:solidFill>
              </a:defRPr>
            </a:pPr>
            <a:r>
              <a:rPr sz="1400" b="0">
                <a:solidFill>
                  <a:srgbClr val="111111"/>
                </a:solidFill>
              </a:rPr>
              <a:t/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C8A8A80E-8BCD-4A36-A398-273A02A444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39390" y="2981325"/>
            <a:ext cx="323850" cy="228600"/>
          </a:xfrm>
          <a:prstGeom xmlns:a="http://schemas.openxmlformats.org/drawingml/2006/main" prst="rightArrow">
            <a:avLst/>
          </a:prstGeom>
          <a:solidFill xmlns:a="http://schemas.openxmlformats.org/drawingml/2006/main">
            <a:srgbClr val="D6A72D"/>
          </a:solidFill>
          <a:ln xmlns:a="http://schemas.openxmlformats.org/drawingml/2006/main" w="0">
            <a:solidFill>
              <a:srgbClr val="D6A72D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24A4F782-BB0C-4726-AD54-4F5A3B9105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59655" y="2981325"/>
            <a:ext cx="323850" cy="228600"/>
          </a:xfrm>
          <a:prstGeom xmlns:a="http://schemas.openxmlformats.org/drawingml/2006/main" prst="rightArrow">
            <a:avLst/>
          </a:prstGeom>
          <a:solidFill xmlns:a="http://schemas.openxmlformats.org/drawingml/2006/main">
            <a:srgbClr val="D6A72D"/>
          </a:solidFill>
          <a:ln xmlns:a="http://schemas.openxmlformats.org/drawingml/2006/main" w="0">
            <a:solidFill>
              <a:srgbClr val="D6A72D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A43B2A26-0F2C-42D5-B78E-103D3F4FDB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79920" y="2981325"/>
            <a:ext cx="323850" cy="228600"/>
          </a:xfrm>
          <a:prstGeom xmlns:a="http://schemas.openxmlformats.org/drawingml/2006/main" prst="rightArrow">
            <a:avLst/>
          </a:prstGeom>
          <a:solidFill xmlns:a="http://schemas.openxmlformats.org/drawingml/2006/main">
            <a:srgbClr val="D6A72D"/>
          </a:solidFill>
          <a:ln xmlns:a="http://schemas.openxmlformats.org/drawingml/2006/main" w="0">
            <a:solidFill>
              <a:srgbClr val="D6A72D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E2E73078-FC55-4091-9EC0-A6BD13ABBC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00185" y="2981325"/>
            <a:ext cx="323850" cy="228600"/>
          </a:xfrm>
          <a:prstGeom xmlns:a="http://schemas.openxmlformats.org/drawingml/2006/main" prst="rightArrow">
            <a:avLst/>
          </a:prstGeom>
          <a:solidFill xmlns:a="http://schemas.openxmlformats.org/drawingml/2006/main">
            <a:srgbClr val="D6A72D"/>
          </a:solidFill>
          <a:ln xmlns:a="http://schemas.openxmlformats.org/drawingml/2006/main" w="0">
            <a:solidFill>
              <a:srgbClr val="D6A72D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FED6757C-44FC-4FF8-B888-4C633B2060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190750"/>
            <a:ext cx="1948815" cy="1809750"/>
          </a:xfrm>
          <a:prstGeom xmlns:a="http://schemas.openxmlformats.org/drawingml/2006/main" prst="roundRect">
            <a:avLst>
              <a:gd name="adj" fmla="val 7368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6E3D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  <p:txBody>
          <a:bodyPr xmlns:a="http://schemas.openxmlformats.org/drawingml/2006/main" lIns="95250" tIns="114300" rIns="95250" bIns="11430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FOLHA</a:t>
            </a:r>
          </a:p>
          <a:p xmlns:a="http://schemas.openxmlformats.org/drawingml/2006/main"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base e retenção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23524A29-60FE-4DA1-9A37-B51430F949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01315" y="2190750"/>
            <a:ext cx="1948815" cy="1809750"/>
          </a:xfrm>
          <a:prstGeom xmlns:a="http://schemas.openxmlformats.org/drawingml/2006/main" prst="roundRect">
            <a:avLst>
              <a:gd name="adj" fmla="val 7368"/>
            </a:avLst>
          </a:prstGeom>
          <a:solidFill xmlns:a="http://schemas.openxmlformats.org/drawingml/2006/main">
            <a:srgbClr val="EAF5EE"/>
          </a:solidFill>
          <a:ln xmlns:a="http://schemas.openxmlformats.org/drawingml/2006/main" w="9525">
            <a:solidFill>
              <a:srgbClr val="D6E3D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  <p:txBody>
          <a:bodyPr xmlns:a="http://schemas.openxmlformats.org/drawingml/2006/main" lIns="95250" tIns="114300" rIns="95250" bIns="11430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3.1.91.13</a:t>
            </a:r>
          </a:p>
          <a:p xmlns:a="http://schemas.openxmlformats.org/drawingml/2006/main"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empenho · liquidação · pagamento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56744B46-E93F-44F9-9839-40E4C991D0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021580" y="2190750"/>
            <a:ext cx="1948815" cy="1809750"/>
          </a:xfrm>
          <a:prstGeom xmlns:a="http://schemas.openxmlformats.org/drawingml/2006/main" prst="roundRect">
            <a:avLst>
              <a:gd name="adj" fmla="val 7368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6E3D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  <p:txBody>
          <a:bodyPr xmlns:a="http://schemas.openxmlformats.org/drawingml/2006/main" lIns="95250" tIns="114300" rIns="95250" bIns="11430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MCASP</a:t>
            </a:r>
          </a:p>
          <a:p xmlns:a="http://schemas.openxmlformats.org/drawingml/2006/main"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VPD + passivo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2219BA24-F894-4866-9F59-0ECD53C06A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41845" y="2190750"/>
            <a:ext cx="1948815" cy="1809750"/>
          </a:xfrm>
          <a:prstGeom xmlns:a="http://schemas.openxmlformats.org/drawingml/2006/main" prst="roundRect">
            <a:avLst>
              <a:gd name="adj" fmla="val 7368"/>
            </a:avLst>
          </a:prstGeom>
          <a:solidFill xmlns:a="http://schemas.openxmlformats.org/drawingml/2006/main">
            <a:srgbClr val="EAF5EE"/>
          </a:solidFill>
          <a:ln xmlns:a="http://schemas.openxmlformats.org/drawingml/2006/main" w="9525">
            <a:solidFill>
              <a:srgbClr val="D6E3DA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  <p:txBody>
          <a:bodyPr xmlns:a="http://schemas.openxmlformats.org/drawingml/2006/main" lIns="95250" tIns="114300" rIns="95250" bIns="11430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RETENÇÕES</a:t>
            </a:r>
          </a:p>
          <a:p xmlns:a="http://schemas.openxmlformats.org/drawingml/2006/main">
            <a:pPr algn="ctr"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ingresso + pagamento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74979E91-20A1-4BF1-B565-CDF793B4C2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62110" y="2190750"/>
            <a:ext cx="1948815" cy="1809750"/>
          </a:xfrm>
          <a:prstGeom xmlns:a="http://schemas.openxmlformats.org/drawingml/2006/main" prst="roundRect">
            <a:avLst>
              <a:gd name="adj" fmla="val 7368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6A72D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  <p:txBody>
          <a:bodyPr xmlns:a="http://schemas.openxmlformats.org/drawingml/2006/main" lIns="95250" tIns="114300" rIns="95250" bIns="11430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GUIA · BANCO</a:t>
            </a:r>
          </a:p>
          <a:p xmlns:a="http://schemas.openxmlformats.org/drawingml/2006/main">
            <a:pPr algn="ctr">
              <a:lnSpc>
                <a:spcPct val="150000"/>
              </a:lnSpc>
              <a:buNone/>
              <a:def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1">
                <a:solidFill>
                  <a:srgbClr val="07513A"/>
                </a:solidFill>
                <a:latin typeface="Century Gothic"/>
                <a:ea typeface="Century Gothic"/>
                <a:cs typeface="Century Gothic"/>
              </a:rPr>
              <a:t>CADPREV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36ADAA47-2204-4DCF-B184-6AD1F2778C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38250" y="1524000"/>
            <a:ext cx="9525000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76200" tIns="47625" rIns="76200" bIns="47625" anchor="ctr">
            <a:normAutofit fontScale="77381"/>
          </a:bodyPr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defRPr>
            </a:pPr>
            <a:r>
              <a:rPr sz="1400" b="0">
                <a:solidFill>
                  <a:srgbClr val="202020"/>
                </a:solidFill>
                <a:latin typeface="Century Gothic"/>
                <a:ea typeface="Century Gothic"/>
                <a:cs typeface="Century Gothic"/>
              </a:rPr>
              <a:t>Patronal: 3.1.2.1.2.xx.xx × 2.1.1.4.2.xx.xx × execução 3.1.91.13. Segurados: conferir retenção e repasse sem substituir o detalhamento do PCASP adotado pelo ente.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BB9BD06D-CA07-486A-8DA1-FC7EF6F873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5972175"/>
            <a:ext cx="105727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50000"/>
              </a:lnSpc>
              <a:buNone/>
              <a:defRPr sz="900" b="0">
                <a:solidFill>
                  <a:srgbClr val="345650"/>
                </a:solidFill>
                <a:latin typeface="Century Gothic"/>
                <a:ea typeface="Century Gothic"/>
                <a:cs typeface="Century Gothic"/>
              </a:defRPr>
            </a:pPr>
            <a:r>
              <a:rPr sz="900" b="0">
                <a:solidFill>
                  <a:srgbClr val="345650"/>
                </a:solidFill>
                <a:latin typeface="Century Gothic"/>
                <a:ea typeface="Century Gothic"/>
                <a:cs typeface="Century Gothic"/>
              </a:rPr>
              <a:t>Fonte: STN — MCASP 11ª edição, Parte III, item 4.2, pp. 450–452.</a:t>
            </a:r>
          </a:p>
        </p:txBody>
      </p:sp>
    </p:spTree>
    <p:extLst>
      <p:ext uri="{BB962C8B-B14F-4D97-AF65-F5344CB8AC3E}">
        <p14:creationId xmlns:p14="http://schemas.microsoft.com/office/powerpoint/2010/main" val="319446050"/>
      </p:ext>
    </p:extLst>
  </p:cSld>
</p:sld>
</file>

<file path=ppt/theme/theme1.xml><?xml version="1.0" encoding="utf-8"?>
<a:theme xmlns:a="http://schemas.openxmlformats.org/drawingml/2006/main" name="mopdelo elos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BAB1"/>
      </a:accent1>
      <a:accent2>
        <a:srgbClr val="85B7E2"/>
      </a:accent2>
      <a:accent3>
        <a:srgbClr val="D486A8"/>
      </a:accent3>
      <a:accent4>
        <a:srgbClr val="9795CD"/>
      </a:accent4>
      <a:accent5>
        <a:srgbClr val="44546A"/>
      </a:accent5>
      <a:accent6>
        <a:srgbClr val="3F3F3F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Custom 12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635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2026-07-20T01:36:22.2740000Z</dcterms:created>
  <dcterms:modified xsi:type="dcterms:W3CDTF">2026-07-20T01:36:22.2740000Z</dcterms:modified>
</coreProperties>
</file>