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slides/charts/chart1.xml" ContentType="application/vnd.openxmlformats-officedocument.drawingml.chart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e657095e28784787" /><Relationship Type="http://schemas.openxmlformats.org/officeDocument/2006/relationships/extended-properties" Target="/docProps/app.xml" Id="R8f69334c0ccd423a" /><Relationship Type="http://schemas.openxmlformats.org/officeDocument/2006/relationships/officeDocument" Target="/ppt/presentation.xml" Id="Re94ea985cff6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b0ee44d6824db3"/>
  </p:sldMasterIdLst>
  <p:notesMasterIdLst>
    <p:notesMasterId xmlns:r="http://schemas.openxmlformats.org/officeDocument/2006/relationships" r:id="R1117a4eec2ce4d52"/>
  </p:notesMasterIdLst>
  <p:sldIdLst>
    <p:sldId xmlns:r="http://schemas.openxmlformats.org/officeDocument/2006/relationships" id="256" r:id="Rbf96f506786b4442"/>
    <p:sldId xmlns:r="http://schemas.openxmlformats.org/officeDocument/2006/relationships" id="257" r:id="Rbde307f37cc74188"/>
    <p:sldId xmlns:r="http://schemas.openxmlformats.org/officeDocument/2006/relationships" id="258" r:id="R24eafa2ab35043b9"/>
    <p:sldId xmlns:r="http://schemas.openxmlformats.org/officeDocument/2006/relationships" id="259" r:id="R2fa79819647c479e"/>
    <p:sldId xmlns:r="http://schemas.openxmlformats.org/officeDocument/2006/relationships" id="260" r:id="R8ab6f51485b74d45"/>
    <p:sldId xmlns:r="http://schemas.openxmlformats.org/officeDocument/2006/relationships" id="261" r:id="R5b48be9baba84d8d"/>
    <p:sldId xmlns:r="http://schemas.openxmlformats.org/officeDocument/2006/relationships" id="262" r:id="R14c91121c5f54299"/>
    <p:sldId xmlns:r="http://schemas.openxmlformats.org/officeDocument/2006/relationships" id="263" r:id="Radd1931f0f5a40ca"/>
    <p:sldId xmlns:r="http://schemas.openxmlformats.org/officeDocument/2006/relationships" id="264" r:id="Rfb9f07e08af64b44"/>
    <p:sldId xmlns:r="http://schemas.openxmlformats.org/officeDocument/2006/relationships" id="265" r:id="Rfb3b312f37174b29"/>
    <p:sldId xmlns:r="http://schemas.openxmlformats.org/officeDocument/2006/relationships" id="266" r:id="Rcab6e1ef7af74d4b"/>
    <p:sldId xmlns:r="http://schemas.openxmlformats.org/officeDocument/2006/relationships" id="267" r:id="R8ded688d2b754da7"/>
    <p:sldId xmlns:r="http://schemas.openxmlformats.org/officeDocument/2006/relationships" id="268" r:id="Rd1d6d5af2eef4520"/>
    <p:sldId xmlns:r="http://schemas.openxmlformats.org/officeDocument/2006/relationships" id="269" r:id="R60aca853f9b24813"/>
    <p:sldId xmlns:r="http://schemas.openxmlformats.org/officeDocument/2006/relationships" id="270" r:id="R5524e9c52816448e"/>
    <p:sldId xmlns:r="http://schemas.openxmlformats.org/officeDocument/2006/relationships" id="271" r:id="R98f7de2d10b2460d"/>
    <p:sldId xmlns:r="http://schemas.openxmlformats.org/officeDocument/2006/relationships" id="272" r:id="Rb9efcdd00437488f"/>
    <p:sldId xmlns:r="http://schemas.openxmlformats.org/officeDocument/2006/relationships" id="273" r:id="R79a366577691402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1f1e51d39d2f42d0" /><Relationship Type="http://schemas.openxmlformats.org/officeDocument/2006/relationships/slideMaster" Target="/ppt/slideMasters/slideMaster1.xml" Id="R54b0ee44d6824db3" /><Relationship Type="http://schemas.openxmlformats.org/officeDocument/2006/relationships/notesMaster" Target="/ppt/notesMasters/notesMaster1.xml" Id="R1117a4eec2ce4d52" /><Relationship Type="http://schemas.openxmlformats.org/officeDocument/2006/relationships/presProps" Target="/ppt/presProps.xml" Id="Refa833b71a8644a3" /><Relationship Type="http://schemas.openxmlformats.org/officeDocument/2006/relationships/viewProps" Target="/ppt/viewProps.xml" Id="R34daf309aaa04bda" /><Relationship Type="http://schemas.openxmlformats.org/officeDocument/2006/relationships/tableStyles" Target="/ppt/tableStyles.xml" Id="R7ea9046b40194109" /><Relationship Type="http://schemas.openxmlformats.org/officeDocument/2006/relationships/slide" Target="/ppt/slides/slide1.xml" Id="Rbf96f506786b4442" /><Relationship Type="http://schemas.openxmlformats.org/officeDocument/2006/relationships/slide" Target="/ppt/slides/slide2.xml" Id="Rbde307f37cc74188" /><Relationship Type="http://schemas.openxmlformats.org/officeDocument/2006/relationships/slide" Target="/ppt/slides/slide3.xml" Id="R24eafa2ab35043b9" /><Relationship Type="http://schemas.openxmlformats.org/officeDocument/2006/relationships/slide" Target="/ppt/slides/slide4.xml" Id="R2fa79819647c479e" /><Relationship Type="http://schemas.openxmlformats.org/officeDocument/2006/relationships/slide" Target="/ppt/slides/slide5.xml" Id="R8ab6f51485b74d45" /><Relationship Type="http://schemas.openxmlformats.org/officeDocument/2006/relationships/slide" Target="/ppt/slides/slide6.xml" Id="R5b48be9baba84d8d" /><Relationship Type="http://schemas.openxmlformats.org/officeDocument/2006/relationships/slide" Target="/ppt/slides/slide7.xml" Id="R14c91121c5f54299" /><Relationship Type="http://schemas.openxmlformats.org/officeDocument/2006/relationships/slide" Target="/ppt/slides/slide8.xml" Id="Radd1931f0f5a40ca" /><Relationship Type="http://schemas.openxmlformats.org/officeDocument/2006/relationships/slide" Target="/ppt/slides/slide9.xml" Id="Rfb9f07e08af64b44" /><Relationship Type="http://schemas.openxmlformats.org/officeDocument/2006/relationships/slide" Target="/ppt/slides/slide10.xml" Id="Rfb3b312f37174b29" /><Relationship Type="http://schemas.openxmlformats.org/officeDocument/2006/relationships/slide" Target="/ppt/slides/slide11.xml" Id="Rcab6e1ef7af74d4b" /><Relationship Type="http://schemas.openxmlformats.org/officeDocument/2006/relationships/slide" Target="/ppt/slides/slide12.xml" Id="R8ded688d2b754da7" /><Relationship Type="http://schemas.openxmlformats.org/officeDocument/2006/relationships/slide" Target="/ppt/slides/slide13.xml" Id="Rd1d6d5af2eef4520" /><Relationship Type="http://schemas.openxmlformats.org/officeDocument/2006/relationships/slide" Target="/ppt/slides/slide14.xml" Id="R60aca853f9b24813" /><Relationship Type="http://schemas.openxmlformats.org/officeDocument/2006/relationships/slide" Target="/ppt/slides/slide15.xml" Id="R5524e9c52816448e" /><Relationship Type="http://schemas.openxmlformats.org/officeDocument/2006/relationships/slide" Target="/ppt/slides/slide16.xml" Id="R98f7de2d10b2460d" /><Relationship Type="http://schemas.openxmlformats.org/officeDocument/2006/relationships/slide" Target="/ppt/slides/slide17.xml" Id="Rb9efcdd00437488f" /><Relationship Type="http://schemas.openxmlformats.org/officeDocument/2006/relationships/slide" Target="/ppt/slides/slide18.xml" Id="R79a366577691402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e2ba02b72dd445f6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mopdelo elos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BAB1"/>
      </a:accent1>
      <a:accent2>
        <a:srgbClr val="85B7E2"/>
      </a:accent2>
      <a:accent3>
        <a:srgbClr val="D486A8"/>
      </a:accent3>
      <a:accent4>
        <a:srgbClr val="9795CD"/>
      </a:accent4>
      <a:accent5>
        <a:srgbClr val="44546A"/>
      </a:accent5>
      <a:accent6>
        <a:srgbClr val="3F3F3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Custom 12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a8976a54b194078" /><Relationship Type="http://schemas.openxmlformats.org/officeDocument/2006/relationships/notesMaster" Target="/ppt/notesMasters/notesMaster1.xml" Id="R408869b73fa04820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194eedcf503f471d" /><Relationship Type="http://schemas.openxmlformats.org/officeDocument/2006/relationships/notesMaster" Target="/ppt/notesMasters/notesMaster1.xml" Id="R8084d29ce4f2460c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8bd16a3880f04b5d" /><Relationship Type="http://schemas.openxmlformats.org/officeDocument/2006/relationships/notesMaster" Target="/ppt/notesMasters/notesMaster1.xml" Id="R62041b66959a4cf1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0960bc354c0448df" /><Relationship Type="http://schemas.openxmlformats.org/officeDocument/2006/relationships/notesMaster" Target="/ppt/notesMasters/notesMaster1.xml" Id="Rcef99fcf904f415e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25be5e011bb34e3f" /><Relationship Type="http://schemas.openxmlformats.org/officeDocument/2006/relationships/notesMaster" Target="/ppt/notesMasters/notesMaster1.xml" Id="R7a2644ed2b714711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0abe9a55144345a6" /><Relationship Type="http://schemas.openxmlformats.org/officeDocument/2006/relationships/notesMaster" Target="/ppt/notesMasters/notesMaster1.xml" Id="Rd1e843a79bb64efd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354af4d125ee4dc2" /><Relationship Type="http://schemas.openxmlformats.org/officeDocument/2006/relationships/notesMaster" Target="/ppt/notesMasters/notesMaster1.xml" Id="R78ea042fc1a04a44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561568f509154187" /><Relationship Type="http://schemas.openxmlformats.org/officeDocument/2006/relationships/notesMaster" Target="/ppt/notesMasters/notesMaster1.xml" Id="Rb652bca878d94fd5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2a78cb9e13954b23" /><Relationship Type="http://schemas.openxmlformats.org/officeDocument/2006/relationships/notesMaster" Target="/ppt/notesMasters/notesMaster1.xml" Id="R143f52664f294af7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e2766a57953b4e10" /><Relationship Type="http://schemas.openxmlformats.org/officeDocument/2006/relationships/notesMaster" Target="/ppt/notesMasters/notesMaster1.xml" Id="R55879bc2e6044c7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ae32cef1de34e46" /><Relationship Type="http://schemas.openxmlformats.org/officeDocument/2006/relationships/notesMaster" Target="/ppt/notesMasters/notesMaster1.xml" Id="R3d90aca4f2534d2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066ecf653d746df" /><Relationship Type="http://schemas.openxmlformats.org/officeDocument/2006/relationships/notesMaster" Target="/ppt/notesMasters/notesMaster1.xml" Id="Reb271c019cec4ac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2b892102212f43af" /><Relationship Type="http://schemas.openxmlformats.org/officeDocument/2006/relationships/notesMaster" Target="/ppt/notesMasters/notesMaster1.xml" Id="R48c61104ccbb459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69e8801a7954efa" /><Relationship Type="http://schemas.openxmlformats.org/officeDocument/2006/relationships/notesMaster" Target="/ppt/notesMasters/notesMaster1.xml" Id="R220cae7b4dc34aa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78b8c1eecc304cd7" /><Relationship Type="http://schemas.openxmlformats.org/officeDocument/2006/relationships/notesMaster" Target="/ppt/notesMasters/notesMaster1.xml" Id="Raf25b047e95f4d83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70caf4cd1cde44ef" /><Relationship Type="http://schemas.openxmlformats.org/officeDocument/2006/relationships/notesMaster" Target="/ppt/notesMasters/notesMaster1.xml" Id="Rc84fe491fc6b42c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b8a0d36ba4044747" /><Relationship Type="http://schemas.openxmlformats.org/officeDocument/2006/relationships/notesMaster" Target="/ppt/notesMasters/notesMaster1.xml" Id="R21fdc6f50d194e34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056e894bd07c4755" /><Relationship Type="http://schemas.openxmlformats.org/officeDocument/2006/relationships/notesMaster" Target="/ppt/notesMasters/notesMaster1.xml" Id="R4abed35220b74822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c0938ab2c4337" /></Relationships>
</file>

<file path=ppt/slideLayouts/_rels/slideLayout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ad3b6f12f4dd5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db4abbba9411c" /></Relationships>
</file>

<file path=ppt/slideLayouts/_rels/slideLayout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fdc4e752a4ac2" /></Relationships>
</file>

<file path=ppt/slideLayouts/_rels/slideLayout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71a0ac3ff4b17" /></Relationships>
</file>

<file path=ppt/slideLayouts/_rels/slideLayout1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c8a9d857740c8" /></Relationships>
</file>

<file path=ppt/slideLayouts/_rels/slideLayout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396d1a8354628" /></Relationships>
</file>

<file path=ppt/slideLayouts/_rels/slideLayout1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4b5dd56564c02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4bbae7f12944fb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e388879fd461d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d3d781d2c4264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a949854674f96" /></Relationships>
</file>

<file path=ppt/slideLayouts/_rels/slideLayout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c642227484d14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e80234fbc4a7d" /></Relationships>
</file>

<file path=ppt/slideLayouts/_rels/slideLayout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fece144cb4d7e" /></Relationships>
</file>

<file path=ppt/slideLayouts/_rels/slideLayout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56ab27a69445b" /></Relationships>
</file>

<file path=ppt/slideLayouts/slideLayout1.xml><?xml version="1.0" encoding="utf-8"?>
<p:sldLayout xmlns:p="http://schemas.openxmlformats.org/presentationml/2006/main" showMasterPhAnim="0" type="obj" preserve="1" userDrawn="1">
  <p:cSld name="1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B22C4D19-4925-4896-9E79-E992F8EBF5EF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84D17FC4-7F0B-4486-9062-048F48B426C1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6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73340756-4A11-43D8-B587-7B23BACC52CF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1493500" y="6492875"/>
            <a:ext cx="698500" cy="365125"/>
          </a:xfrm>
        </p:spPr>
        <p:txBody>
          <a:bodyPr xmlns:a="http://schemas.openxmlformats.org/drawingml/2006/main"/>
          <a:lstStyle xmlns:a="http://schemas.openxmlformats.org/drawingml/2006/main"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0.xml><?xml version="1.0" encoding="utf-8"?>
<p:sldLayout xmlns:p="http://schemas.openxmlformats.org/presentationml/2006/main" showMasterPhAnim="0" preserve="1" userDrawn="1">
  <p:cSld name="2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1" name="Freeform 12">
            <a:extLst xmlns:a="http://schemas.openxmlformats.org/drawingml/2006/main">
              <a:ext uri="{FF2B5EF4-FFF2-40B4-BE49-F238E27FC236}">
                <a16:creationId xmlns:a16="http://schemas.microsoft.com/office/drawing/2014/main" id="{C6590D35-13E2-4D8A-BB2C-C3353554A8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0287304" y="1323126"/>
            <a:ext cx="329390" cy="18131"/>
          </a:xfrm>
          <a:custGeom xmlns:a="http://schemas.openxmlformats.org/drawingml/2006/main">
            <a:rect l="0" t="0" r="r" b="b"/>
            <a:pathLst>
              <a:path w="1309" h="74">
                <a:moveTo>
                  <a:pt x="36" y="0"/>
                </a:moveTo>
                <a:lnTo>
                  <a:pt x="1272" y="0"/>
                </a:lnTo>
                <a:lnTo>
                  <a:pt x="1280" y="1"/>
                </a:lnTo>
                <a:lnTo>
                  <a:pt x="1286" y="3"/>
                </a:lnTo>
                <a:lnTo>
                  <a:pt x="1292" y="7"/>
                </a:lnTo>
                <a:lnTo>
                  <a:pt x="1298" y="11"/>
                </a:lnTo>
                <a:lnTo>
                  <a:pt x="1302" y="16"/>
                </a:lnTo>
                <a:lnTo>
                  <a:pt x="1306" y="23"/>
                </a:lnTo>
                <a:lnTo>
                  <a:pt x="1308" y="30"/>
                </a:lnTo>
                <a:lnTo>
                  <a:pt x="1309" y="38"/>
                </a:lnTo>
                <a:lnTo>
                  <a:pt x="1309" y="38"/>
                </a:lnTo>
                <a:lnTo>
                  <a:pt x="1308" y="44"/>
                </a:lnTo>
                <a:lnTo>
                  <a:pt x="1306" y="51"/>
                </a:lnTo>
                <a:lnTo>
                  <a:pt x="1302" y="58"/>
                </a:lnTo>
                <a:lnTo>
                  <a:pt x="1298" y="64"/>
                </a:lnTo>
                <a:lnTo>
                  <a:pt x="1292" y="67"/>
                </a:lnTo>
                <a:lnTo>
                  <a:pt x="1286" y="71"/>
                </a:lnTo>
                <a:lnTo>
                  <a:pt x="1280" y="73"/>
                </a:lnTo>
                <a:lnTo>
                  <a:pt x="1272" y="74"/>
                </a:lnTo>
                <a:lnTo>
                  <a:pt x="36" y="74"/>
                </a:lnTo>
                <a:lnTo>
                  <a:pt x="30" y="73"/>
                </a:lnTo>
                <a:lnTo>
                  <a:pt x="23" y="71"/>
                </a:lnTo>
                <a:lnTo>
                  <a:pt x="16" y="67"/>
                </a:lnTo>
                <a:lnTo>
                  <a:pt x="10" y="64"/>
                </a:lnTo>
                <a:lnTo>
                  <a:pt x="6" y="58"/>
                </a:lnTo>
                <a:lnTo>
                  <a:pt x="2" y="51"/>
                </a:lnTo>
                <a:lnTo>
                  <a:pt x="1" y="44"/>
                </a:lnTo>
                <a:lnTo>
                  <a:pt x="0" y="38"/>
                </a:lnTo>
                <a:lnTo>
                  <a:pt x="0" y="38"/>
                </a:lnTo>
                <a:lnTo>
                  <a:pt x="1" y="30"/>
                </a:lnTo>
                <a:lnTo>
                  <a:pt x="2" y="23"/>
                </a:lnTo>
                <a:lnTo>
                  <a:pt x="6" y="16"/>
                </a:lnTo>
                <a:lnTo>
                  <a:pt x="10" y="11"/>
                </a:lnTo>
                <a:lnTo>
                  <a:pt x="16" y="7"/>
                </a:lnTo>
                <a:lnTo>
                  <a:pt x="23" y="3"/>
                </a:lnTo>
                <a:lnTo>
                  <a:pt x="30" y="1"/>
                </a:lnTo>
                <a:lnTo>
                  <a:pt x="36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6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2" name="Rectangle 13">
            <a:extLst xmlns:a="http://schemas.openxmlformats.org/drawingml/2006/main">
              <a:ext uri="{FF2B5EF4-FFF2-40B4-BE49-F238E27FC236}">
                <a16:creationId xmlns:a16="http://schemas.microsoft.com/office/drawing/2014/main" id="{60F98310-44D6-4911-853A-A97F420418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0275216" y="1332189"/>
            <a:ext cx="352055" cy="19643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50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5" name="Freeform 6">
            <a:extLst xmlns:a="http://schemas.openxmlformats.org/drawingml/2006/main">
              <a:ext uri="{FF2B5EF4-FFF2-40B4-BE49-F238E27FC236}">
                <a16:creationId xmlns:a16="http://schemas.microsoft.com/office/drawing/2014/main" id="{0BBAC2E4-D769-4068-9C22-9E325ECBC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02028" y="1984927"/>
            <a:ext cx="18131" cy="190380"/>
          </a:xfrm>
          <a:custGeom xmlns:a="http://schemas.openxmlformats.org/drawingml/2006/main">
            <a:rect l="0" t="0" r="r" b="b"/>
            <a:pathLst>
              <a:path w="74" h="760">
                <a:moveTo>
                  <a:pt x="0" y="723"/>
                </a:moveTo>
                <a:lnTo>
                  <a:pt x="0" y="37"/>
                </a:lnTo>
                <a:lnTo>
                  <a:pt x="1" y="29"/>
                </a:lnTo>
                <a:lnTo>
                  <a:pt x="3" y="22"/>
                </a:lnTo>
                <a:lnTo>
                  <a:pt x="7" y="16"/>
                </a:lnTo>
                <a:lnTo>
                  <a:pt x="11" y="11"/>
                </a:lnTo>
                <a:lnTo>
                  <a:pt x="16" y="6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6"/>
                </a:lnTo>
                <a:lnTo>
                  <a:pt x="63" y="11"/>
                </a:lnTo>
                <a:lnTo>
                  <a:pt x="67" y="16"/>
                </a:lnTo>
                <a:lnTo>
                  <a:pt x="71" y="22"/>
                </a:lnTo>
                <a:lnTo>
                  <a:pt x="73" y="29"/>
                </a:lnTo>
                <a:lnTo>
                  <a:pt x="74" y="37"/>
                </a:lnTo>
                <a:lnTo>
                  <a:pt x="74" y="723"/>
                </a:lnTo>
                <a:lnTo>
                  <a:pt x="73" y="730"/>
                </a:lnTo>
                <a:lnTo>
                  <a:pt x="71" y="738"/>
                </a:lnTo>
                <a:lnTo>
                  <a:pt x="67" y="744"/>
                </a:lnTo>
                <a:lnTo>
                  <a:pt x="63" y="750"/>
                </a:lnTo>
                <a:lnTo>
                  <a:pt x="58" y="754"/>
                </a:lnTo>
                <a:lnTo>
                  <a:pt x="51" y="758"/>
                </a:lnTo>
                <a:lnTo>
                  <a:pt x="44" y="760"/>
                </a:lnTo>
                <a:lnTo>
                  <a:pt x="38" y="760"/>
                </a:lnTo>
                <a:lnTo>
                  <a:pt x="38" y="760"/>
                </a:lnTo>
                <a:lnTo>
                  <a:pt x="30" y="760"/>
                </a:lnTo>
                <a:lnTo>
                  <a:pt x="23" y="758"/>
                </a:lnTo>
                <a:lnTo>
                  <a:pt x="16" y="754"/>
                </a:lnTo>
                <a:lnTo>
                  <a:pt x="11" y="750"/>
                </a:lnTo>
                <a:lnTo>
                  <a:pt x="7" y="744"/>
                </a:lnTo>
                <a:lnTo>
                  <a:pt x="3" y="738"/>
                </a:lnTo>
                <a:lnTo>
                  <a:pt x="1" y="730"/>
                </a:lnTo>
                <a:lnTo>
                  <a:pt x="0" y="723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6" name="Freeform 7">
            <a:extLst xmlns:a="http://schemas.openxmlformats.org/drawingml/2006/main">
              <a:ext uri="{FF2B5EF4-FFF2-40B4-BE49-F238E27FC236}">
                <a16:creationId xmlns:a16="http://schemas.microsoft.com/office/drawing/2014/main" id="{498003AD-2821-4039-ACA2-F3FABBF65A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02005" y="2415551"/>
            <a:ext cx="18131" cy="148073"/>
          </a:xfrm>
          <a:custGeom xmlns:a="http://schemas.openxmlformats.org/drawingml/2006/main">
            <a:rect l="0" t="0" r="r" b="b"/>
            <a:pathLst>
              <a:path w="74" h="588">
                <a:moveTo>
                  <a:pt x="0" y="550"/>
                </a:moveTo>
                <a:lnTo>
                  <a:pt x="0" y="37"/>
                </a:lnTo>
                <a:lnTo>
                  <a:pt x="1" y="29"/>
                </a:lnTo>
                <a:lnTo>
                  <a:pt x="3" y="22"/>
                </a:lnTo>
                <a:lnTo>
                  <a:pt x="7" y="17"/>
                </a:lnTo>
                <a:lnTo>
                  <a:pt x="11" y="11"/>
                </a:lnTo>
                <a:lnTo>
                  <a:pt x="16" y="6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6"/>
                </a:lnTo>
                <a:lnTo>
                  <a:pt x="63" y="11"/>
                </a:lnTo>
                <a:lnTo>
                  <a:pt x="67" y="17"/>
                </a:lnTo>
                <a:lnTo>
                  <a:pt x="71" y="22"/>
                </a:lnTo>
                <a:lnTo>
                  <a:pt x="73" y="29"/>
                </a:lnTo>
                <a:lnTo>
                  <a:pt x="74" y="37"/>
                </a:lnTo>
                <a:lnTo>
                  <a:pt x="74" y="550"/>
                </a:lnTo>
                <a:lnTo>
                  <a:pt x="73" y="558"/>
                </a:lnTo>
                <a:lnTo>
                  <a:pt x="71" y="565"/>
                </a:lnTo>
                <a:lnTo>
                  <a:pt x="67" y="571"/>
                </a:lnTo>
                <a:lnTo>
                  <a:pt x="63" y="576"/>
                </a:lnTo>
                <a:lnTo>
                  <a:pt x="58" y="581"/>
                </a:lnTo>
                <a:lnTo>
                  <a:pt x="51" y="584"/>
                </a:lnTo>
                <a:lnTo>
                  <a:pt x="44" y="587"/>
                </a:lnTo>
                <a:lnTo>
                  <a:pt x="38" y="588"/>
                </a:lnTo>
                <a:lnTo>
                  <a:pt x="38" y="588"/>
                </a:lnTo>
                <a:lnTo>
                  <a:pt x="30" y="587"/>
                </a:lnTo>
                <a:lnTo>
                  <a:pt x="23" y="584"/>
                </a:lnTo>
                <a:lnTo>
                  <a:pt x="16" y="581"/>
                </a:lnTo>
                <a:lnTo>
                  <a:pt x="11" y="576"/>
                </a:lnTo>
                <a:lnTo>
                  <a:pt x="7" y="571"/>
                </a:lnTo>
                <a:lnTo>
                  <a:pt x="3" y="565"/>
                </a:lnTo>
                <a:lnTo>
                  <a:pt x="1" y="558"/>
                </a:lnTo>
                <a:lnTo>
                  <a:pt x="0" y="550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7" name="Freeform 8">
            <a:extLst xmlns:a="http://schemas.openxmlformats.org/drawingml/2006/main">
              <a:ext uri="{FF2B5EF4-FFF2-40B4-BE49-F238E27FC236}">
                <a16:creationId xmlns:a16="http://schemas.microsoft.com/office/drawing/2014/main" id="{6F7036DC-DF7D-46E3-ABE0-ECCC5F706E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02023" y="2791780"/>
            <a:ext cx="18131" cy="148073"/>
          </a:xfrm>
          <a:custGeom xmlns:a="http://schemas.openxmlformats.org/drawingml/2006/main">
            <a:rect l="0" t="0" r="r" b="b"/>
            <a:pathLst>
              <a:path w="74" h="587">
                <a:moveTo>
                  <a:pt x="0" y="551"/>
                </a:moveTo>
                <a:lnTo>
                  <a:pt x="0" y="38"/>
                </a:lnTo>
                <a:lnTo>
                  <a:pt x="1" y="30"/>
                </a:lnTo>
                <a:lnTo>
                  <a:pt x="3" y="23"/>
                </a:lnTo>
                <a:lnTo>
                  <a:pt x="7" y="16"/>
                </a:lnTo>
                <a:lnTo>
                  <a:pt x="11" y="11"/>
                </a:lnTo>
                <a:lnTo>
                  <a:pt x="16" y="7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7"/>
                </a:lnTo>
                <a:lnTo>
                  <a:pt x="63" y="11"/>
                </a:lnTo>
                <a:lnTo>
                  <a:pt x="67" y="16"/>
                </a:lnTo>
                <a:lnTo>
                  <a:pt x="71" y="23"/>
                </a:lnTo>
                <a:lnTo>
                  <a:pt x="73" y="30"/>
                </a:lnTo>
                <a:lnTo>
                  <a:pt x="74" y="38"/>
                </a:lnTo>
                <a:lnTo>
                  <a:pt x="74" y="551"/>
                </a:lnTo>
                <a:lnTo>
                  <a:pt x="73" y="557"/>
                </a:lnTo>
                <a:lnTo>
                  <a:pt x="71" y="564"/>
                </a:lnTo>
                <a:lnTo>
                  <a:pt x="67" y="571"/>
                </a:lnTo>
                <a:lnTo>
                  <a:pt x="63" y="577"/>
                </a:lnTo>
                <a:lnTo>
                  <a:pt x="58" y="581"/>
                </a:lnTo>
                <a:lnTo>
                  <a:pt x="51" y="585"/>
                </a:lnTo>
                <a:lnTo>
                  <a:pt x="44" y="586"/>
                </a:lnTo>
                <a:lnTo>
                  <a:pt x="38" y="587"/>
                </a:lnTo>
                <a:lnTo>
                  <a:pt x="38" y="587"/>
                </a:lnTo>
                <a:lnTo>
                  <a:pt x="30" y="586"/>
                </a:lnTo>
                <a:lnTo>
                  <a:pt x="23" y="585"/>
                </a:lnTo>
                <a:lnTo>
                  <a:pt x="16" y="581"/>
                </a:lnTo>
                <a:lnTo>
                  <a:pt x="11" y="577"/>
                </a:lnTo>
                <a:lnTo>
                  <a:pt x="7" y="571"/>
                </a:lnTo>
                <a:lnTo>
                  <a:pt x="3" y="564"/>
                </a:lnTo>
                <a:lnTo>
                  <a:pt x="1" y="557"/>
                </a:lnTo>
                <a:lnTo>
                  <a:pt x="0" y="551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8" name="Rectangle 9">
            <a:extLst xmlns:a="http://schemas.openxmlformats.org/drawingml/2006/main">
              <a:ext uri="{FF2B5EF4-FFF2-40B4-BE49-F238E27FC236}">
                <a16:creationId xmlns:a16="http://schemas.microsoft.com/office/drawing/2014/main" id="{3DE83CA1-A4AC-4713-BF75-AA5C13CD39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11058" y="1978884"/>
            <a:ext cx="19642" cy="203979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9" name="Rectangle 10">
            <a:extLst xmlns:a="http://schemas.openxmlformats.org/drawingml/2006/main">
              <a:ext uri="{FF2B5EF4-FFF2-40B4-BE49-F238E27FC236}">
                <a16:creationId xmlns:a16="http://schemas.microsoft.com/office/drawing/2014/main" id="{FF191FD4-F33D-45A4-B9B5-D4737364DD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11053" y="2411018"/>
            <a:ext cx="19642" cy="15714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0" name="Rectangle 11">
            <a:extLst xmlns:a="http://schemas.openxmlformats.org/drawingml/2006/main">
              <a:ext uri="{FF2B5EF4-FFF2-40B4-BE49-F238E27FC236}">
                <a16:creationId xmlns:a16="http://schemas.microsoft.com/office/drawing/2014/main" id="{785DBCBD-66D4-4EC7-950F-4314FD33E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11020" y="2785732"/>
            <a:ext cx="19642" cy="158652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3" name="Freeform 12">
            <a:extLst xmlns:a="http://schemas.openxmlformats.org/drawingml/2006/main">
              <a:ext uri="{FF2B5EF4-FFF2-40B4-BE49-F238E27FC236}">
                <a16:creationId xmlns:a16="http://schemas.microsoft.com/office/drawing/2014/main" id="{3F20A6D9-A0E2-4490-A7D0-FCB9FE730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27715" y="1347300"/>
            <a:ext cx="2150100" cy="4569150"/>
          </a:xfrm>
          <a:custGeom xmlns:a="http://schemas.openxmlformats.org/drawingml/2006/main">
            <a:rect l="0" t="0" r="r" b="b"/>
            <a:pathLst>
              <a:path w="8536" h="18144">
                <a:moveTo>
                  <a:pt x="1286" y="0"/>
                </a:moveTo>
                <a:lnTo>
                  <a:pt x="7249" y="0"/>
                </a:lnTo>
                <a:lnTo>
                  <a:pt x="7316" y="1"/>
                </a:lnTo>
                <a:lnTo>
                  <a:pt x="7381" y="5"/>
                </a:lnTo>
                <a:lnTo>
                  <a:pt x="7446" y="15"/>
                </a:lnTo>
                <a:lnTo>
                  <a:pt x="7508" y="26"/>
                </a:lnTo>
                <a:lnTo>
                  <a:pt x="7570" y="40"/>
                </a:lnTo>
                <a:lnTo>
                  <a:pt x="7632" y="58"/>
                </a:lnTo>
                <a:lnTo>
                  <a:pt x="7691" y="77"/>
                </a:lnTo>
                <a:lnTo>
                  <a:pt x="7749" y="101"/>
                </a:lnTo>
                <a:lnTo>
                  <a:pt x="7806" y="126"/>
                </a:lnTo>
                <a:lnTo>
                  <a:pt x="7862" y="155"/>
                </a:lnTo>
                <a:lnTo>
                  <a:pt x="7916" y="186"/>
                </a:lnTo>
                <a:lnTo>
                  <a:pt x="7968" y="220"/>
                </a:lnTo>
                <a:lnTo>
                  <a:pt x="8018" y="255"/>
                </a:lnTo>
                <a:lnTo>
                  <a:pt x="8067" y="294"/>
                </a:lnTo>
                <a:lnTo>
                  <a:pt x="8114" y="334"/>
                </a:lnTo>
                <a:lnTo>
                  <a:pt x="8158" y="377"/>
                </a:lnTo>
                <a:lnTo>
                  <a:pt x="8201" y="422"/>
                </a:lnTo>
                <a:lnTo>
                  <a:pt x="8242" y="468"/>
                </a:lnTo>
                <a:lnTo>
                  <a:pt x="8279" y="517"/>
                </a:lnTo>
                <a:lnTo>
                  <a:pt x="8316" y="567"/>
                </a:lnTo>
                <a:lnTo>
                  <a:pt x="8349" y="620"/>
                </a:lnTo>
                <a:lnTo>
                  <a:pt x="8380" y="674"/>
                </a:lnTo>
                <a:lnTo>
                  <a:pt x="8408" y="728"/>
                </a:lnTo>
                <a:lnTo>
                  <a:pt x="8434" y="785"/>
                </a:lnTo>
                <a:lnTo>
                  <a:pt x="8457" y="845"/>
                </a:lnTo>
                <a:lnTo>
                  <a:pt x="8478" y="904"/>
                </a:lnTo>
                <a:lnTo>
                  <a:pt x="8495" y="964"/>
                </a:lnTo>
                <a:lnTo>
                  <a:pt x="8510" y="1027"/>
                </a:lnTo>
                <a:lnTo>
                  <a:pt x="8521" y="1090"/>
                </a:lnTo>
                <a:lnTo>
                  <a:pt x="8529" y="1153"/>
                </a:lnTo>
                <a:lnTo>
                  <a:pt x="8535" y="1218"/>
                </a:lnTo>
                <a:lnTo>
                  <a:pt x="8536" y="1285"/>
                </a:lnTo>
                <a:lnTo>
                  <a:pt x="8536" y="16858"/>
                </a:lnTo>
                <a:lnTo>
                  <a:pt x="8535" y="16924"/>
                </a:lnTo>
                <a:lnTo>
                  <a:pt x="8529" y="16989"/>
                </a:lnTo>
                <a:lnTo>
                  <a:pt x="8521" y="17054"/>
                </a:lnTo>
                <a:lnTo>
                  <a:pt x="8510" y="17117"/>
                </a:lnTo>
                <a:lnTo>
                  <a:pt x="8495" y="17178"/>
                </a:lnTo>
                <a:lnTo>
                  <a:pt x="8478" y="17240"/>
                </a:lnTo>
                <a:lnTo>
                  <a:pt x="8457" y="17299"/>
                </a:lnTo>
                <a:lnTo>
                  <a:pt x="8434" y="17357"/>
                </a:lnTo>
                <a:lnTo>
                  <a:pt x="8408" y="17414"/>
                </a:lnTo>
                <a:lnTo>
                  <a:pt x="8380" y="17470"/>
                </a:lnTo>
                <a:lnTo>
                  <a:pt x="8349" y="17524"/>
                </a:lnTo>
                <a:lnTo>
                  <a:pt x="8316" y="17576"/>
                </a:lnTo>
                <a:lnTo>
                  <a:pt x="8279" y="17626"/>
                </a:lnTo>
                <a:lnTo>
                  <a:pt x="8242" y="17675"/>
                </a:lnTo>
                <a:lnTo>
                  <a:pt x="8201" y="17722"/>
                </a:lnTo>
                <a:lnTo>
                  <a:pt x="8158" y="17767"/>
                </a:lnTo>
                <a:lnTo>
                  <a:pt x="8114" y="17809"/>
                </a:lnTo>
                <a:lnTo>
                  <a:pt x="8067" y="17850"/>
                </a:lnTo>
                <a:lnTo>
                  <a:pt x="8018" y="17888"/>
                </a:lnTo>
                <a:lnTo>
                  <a:pt x="7968" y="17924"/>
                </a:lnTo>
                <a:lnTo>
                  <a:pt x="7916" y="17957"/>
                </a:lnTo>
                <a:lnTo>
                  <a:pt x="7862" y="17988"/>
                </a:lnTo>
                <a:lnTo>
                  <a:pt x="7806" y="18016"/>
                </a:lnTo>
                <a:lnTo>
                  <a:pt x="7749" y="18043"/>
                </a:lnTo>
                <a:lnTo>
                  <a:pt x="7691" y="18065"/>
                </a:lnTo>
                <a:lnTo>
                  <a:pt x="7632" y="18086"/>
                </a:lnTo>
                <a:lnTo>
                  <a:pt x="7570" y="18103"/>
                </a:lnTo>
                <a:lnTo>
                  <a:pt x="7508" y="18118"/>
                </a:lnTo>
                <a:lnTo>
                  <a:pt x="7446" y="18129"/>
                </a:lnTo>
                <a:lnTo>
                  <a:pt x="7381" y="18137"/>
                </a:lnTo>
                <a:lnTo>
                  <a:pt x="7316" y="18143"/>
                </a:lnTo>
                <a:lnTo>
                  <a:pt x="7249" y="18144"/>
                </a:lnTo>
                <a:lnTo>
                  <a:pt x="1286" y="18144"/>
                </a:lnTo>
                <a:lnTo>
                  <a:pt x="1220" y="18143"/>
                </a:lnTo>
                <a:lnTo>
                  <a:pt x="1155" y="18137"/>
                </a:lnTo>
                <a:lnTo>
                  <a:pt x="1091" y="18129"/>
                </a:lnTo>
                <a:lnTo>
                  <a:pt x="1027" y="18118"/>
                </a:lnTo>
                <a:lnTo>
                  <a:pt x="966" y="18103"/>
                </a:lnTo>
                <a:lnTo>
                  <a:pt x="904" y="18086"/>
                </a:lnTo>
                <a:lnTo>
                  <a:pt x="845" y="18065"/>
                </a:lnTo>
                <a:lnTo>
                  <a:pt x="787" y="18043"/>
                </a:lnTo>
                <a:lnTo>
                  <a:pt x="730" y="18016"/>
                </a:lnTo>
                <a:lnTo>
                  <a:pt x="674" y="17988"/>
                </a:lnTo>
                <a:lnTo>
                  <a:pt x="620" y="17957"/>
                </a:lnTo>
                <a:lnTo>
                  <a:pt x="569" y="17924"/>
                </a:lnTo>
                <a:lnTo>
                  <a:pt x="518" y="17888"/>
                </a:lnTo>
                <a:lnTo>
                  <a:pt x="470" y="17850"/>
                </a:lnTo>
                <a:lnTo>
                  <a:pt x="423" y="17809"/>
                </a:lnTo>
                <a:lnTo>
                  <a:pt x="377" y="17767"/>
                </a:lnTo>
                <a:lnTo>
                  <a:pt x="335" y="17722"/>
                </a:lnTo>
                <a:lnTo>
                  <a:pt x="295" y="17675"/>
                </a:lnTo>
                <a:lnTo>
                  <a:pt x="256" y="17626"/>
                </a:lnTo>
                <a:lnTo>
                  <a:pt x="221" y="17576"/>
                </a:lnTo>
                <a:lnTo>
                  <a:pt x="187" y="17524"/>
                </a:lnTo>
                <a:lnTo>
                  <a:pt x="156" y="17470"/>
                </a:lnTo>
                <a:lnTo>
                  <a:pt x="128" y="17414"/>
                </a:lnTo>
                <a:lnTo>
                  <a:pt x="101" y="17357"/>
                </a:lnTo>
                <a:lnTo>
                  <a:pt x="78" y="17299"/>
                </a:lnTo>
                <a:lnTo>
                  <a:pt x="58" y="17240"/>
                </a:lnTo>
                <a:lnTo>
                  <a:pt x="41" y="17178"/>
                </a:lnTo>
                <a:lnTo>
                  <a:pt x="26" y="17117"/>
                </a:lnTo>
                <a:lnTo>
                  <a:pt x="15" y="17054"/>
                </a:lnTo>
                <a:lnTo>
                  <a:pt x="7" y="16989"/>
                </a:lnTo>
                <a:lnTo>
                  <a:pt x="2" y="16924"/>
                </a:lnTo>
                <a:lnTo>
                  <a:pt x="0" y="16858"/>
                </a:lnTo>
                <a:lnTo>
                  <a:pt x="0" y="1285"/>
                </a:lnTo>
                <a:lnTo>
                  <a:pt x="2" y="1218"/>
                </a:lnTo>
                <a:lnTo>
                  <a:pt x="7" y="1153"/>
                </a:lnTo>
                <a:lnTo>
                  <a:pt x="15" y="1090"/>
                </a:lnTo>
                <a:lnTo>
                  <a:pt x="26" y="1027"/>
                </a:lnTo>
                <a:lnTo>
                  <a:pt x="41" y="964"/>
                </a:lnTo>
                <a:lnTo>
                  <a:pt x="58" y="904"/>
                </a:lnTo>
                <a:lnTo>
                  <a:pt x="78" y="845"/>
                </a:lnTo>
                <a:lnTo>
                  <a:pt x="101" y="785"/>
                </a:lnTo>
                <a:lnTo>
                  <a:pt x="128" y="728"/>
                </a:lnTo>
                <a:lnTo>
                  <a:pt x="156" y="674"/>
                </a:lnTo>
                <a:lnTo>
                  <a:pt x="187" y="620"/>
                </a:lnTo>
                <a:lnTo>
                  <a:pt x="221" y="567"/>
                </a:lnTo>
                <a:lnTo>
                  <a:pt x="256" y="517"/>
                </a:lnTo>
                <a:lnTo>
                  <a:pt x="295" y="468"/>
                </a:lnTo>
                <a:lnTo>
                  <a:pt x="335" y="422"/>
                </a:lnTo>
                <a:lnTo>
                  <a:pt x="377" y="377"/>
                </a:lnTo>
                <a:lnTo>
                  <a:pt x="423" y="334"/>
                </a:lnTo>
                <a:lnTo>
                  <a:pt x="470" y="294"/>
                </a:lnTo>
                <a:lnTo>
                  <a:pt x="518" y="255"/>
                </a:lnTo>
                <a:lnTo>
                  <a:pt x="569" y="220"/>
                </a:lnTo>
                <a:lnTo>
                  <a:pt x="620" y="186"/>
                </a:lnTo>
                <a:lnTo>
                  <a:pt x="674" y="155"/>
                </a:lnTo>
                <a:lnTo>
                  <a:pt x="730" y="126"/>
                </a:lnTo>
                <a:lnTo>
                  <a:pt x="787" y="101"/>
                </a:lnTo>
                <a:lnTo>
                  <a:pt x="845" y="77"/>
                </a:lnTo>
                <a:lnTo>
                  <a:pt x="904" y="58"/>
                </a:lnTo>
                <a:lnTo>
                  <a:pt x="966" y="40"/>
                </a:lnTo>
                <a:lnTo>
                  <a:pt x="1027" y="26"/>
                </a:lnTo>
                <a:lnTo>
                  <a:pt x="1091" y="15"/>
                </a:lnTo>
                <a:lnTo>
                  <a:pt x="1155" y="5"/>
                </a:lnTo>
                <a:lnTo>
                  <a:pt x="1220" y="1"/>
                </a:lnTo>
                <a:lnTo>
                  <a:pt x="1286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7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4" name="Freeform 13">
            <a:extLst xmlns:a="http://schemas.openxmlformats.org/drawingml/2006/main">
              <a:ext uri="{FF2B5EF4-FFF2-40B4-BE49-F238E27FC236}">
                <a16:creationId xmlns:a16="http://schemas.microsoft.com/office/drawing/2014/main" id="{36150BD2-F391-4800-90E5-C02382CE23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48869" y="1368454"/>
            <a:ext cx="2107793" cy="4526843"/>
          </a:xfrm>
          <a:custGeom xmlns:a="http://schemas.openxmlformats.org/drawingml/2006/main">
            <a:rect l="0" t="0" r="r" b="b"/>
            <a:pathLst>
              <a:path w="8370" h="17971">
                <a:moveTo>
                  <a:pt x="1186" y="0"/>
                </a:moveTo>
                <a:lnTo>
                  <a:pt x="7184" y="0"/>
                </a:lnTo>
                <a:lnTo>
                  <a:pt x="7245" y="2"/>
                </a:lnTo>
                <a:lnTo>
                  <a:pt x="7304" y="6"/>
                </a:lnTo>
                <a:lnTo>
                  <a:pt x="7364" y="14"/>
                </a:lnTo>
                <a:lnTo>
                  <a:pt x="7422" y="24"/>
                </a:lnTo>
                <a:lnTo>
                  <a:pt x="7480" y="37"/>
                </a:lnTo>
                <a:lnTo>
                  <a:pt x="7536" y="53"/>
                </a:lnTo>
                <a:lnTo>
                  <a:pt x="7591" y="72"/>
                </a:lnTo>
                <a:lnTo>
                  <a:pt x="7644" y="94"/>
                </a:lnTo>
                <a:lnTo>
                  <a:pt x="7697" y="117"/>
                </a:lnTo>
                <a:lnTo>
                  <a:pt x="7748" y="143"/>
                </a:lnTo>
                <a:lnTo>
                  <a:pt x="7798" y="173"/>
                </a:lnTo>
                <a:lnTo>
                  <a:pt x="7846" y="203"/>
                </a:lnTo>
                <a:lnTo>
                  <a:pt x="7892" y="236"/>
                </a:lnTo>
                <a:lnTo>
                  <a:pt x="7937" y="272"/>
                </a:lnTo>
                <a:lnTo>
                  <a:pt x="7981" y="308"/>
                </a:lnTo>
                <a:lnTo>
                  <a:pt x="8022" y="348"/>
                </a:lnTo>
                <a:lnTo>
                  <a:pt x="8061" y="389"/>
                </a:lnTo>
                <a:lnTo>
                  <a:pt x="8098" y="432"/>
                </a:lnTo>
                <a:lnTo>
                  <a:pt x="8134" y="477"/>
                </a:lnTo>
                <a:lnTo>
                  <a:pt x="8167" y="524"/>
                </a:lnTo>
                <a:lnTo>
                  <a:pt x="8198" y="572"/>
                </a:lnTo>
                <a:lnTo>
                  <a:pt x="8226" y="622"/>
                </a:lnTo>
                <a:lnTo>
                  <a:pt x="8252" y="673"/>
                </a:lnTo>
                <a:lnTo>
                  <a:pt x="8276" y="725"/>
                </a:lnTo>
                <a:lnTo>
                  <a:pt x="8298" y="779"/>
                </a:lnTo>
                <a:lnTo>
                  <a:pt x="8316" y="834"/>
                </a:lnTo>
                <a:lnTo>
                  <a:pt x="8332" y="890"/>
                </a:lnTo>
                <a:lnTo>
                  <a:pt x="8346" y="947"/>
                </a:lnTo>
                <a:lnTo>
                  <a:pt x="8356" y="1005"/>
                </a:lnTo>
                <a:lnTo>
                  <a:pt x="8364" y="1064"/>
                </a:lnTo>
                <a:lnTo>
                  <a:pt x="8369" y="1124"/>
                </a:lnTo>
                <a:lnTo>
                  <a:pt x="8370" y="1185"/>
                </a:lnTo>
                <a:lnTo>
                  <a:pt x="8370" y="16786"/>
                </a:lnTo>
                <a:lnTo>
                  <a:pt x="8369" y="16847"/>
                </a:lnTo>
                <a:lnTo>
                  <a:pt x="8364" y="16907"/>
                </a:lnTo>
                <a:lnTo>
                  <a:pt x="8356" y="16966"/>
                </a:lnTo>
                <a:lnTo>
                  <a:pt x="8346" y="17024"/>
                </a:lnTo>
                <a:lnTo>
                  <a:pt x="8332" y="17081"/>
                </a:lnTo>
                <a:lnTo>
                  <a:pt x="8316" y="17138"/>
                </a:lnTo>
                <a:lnTo>
                  <a:pt x="8298" y="17193"/>
                </a:lnTo>
                <a:lnTo>
                  <a:pt x="8276" y="17246"/>
                </a:lnTo>
                <a:lnTo>
                  <a:pt x="8252" y="17299"/>
                </a:lnTo>
                <a:lnTo>
                  <a:pt x="8226" y="17350"/>
                </a:lnTo>
                <a:lnTo>
                  <a:pt x="8198" y="17399"/>
                </a:lnTo>
                <a:lnTo>
                  <a:pt x="8167" y="17448"/>
                </a:lnTo>
                <a:lnTo>
                  <a:pt x="8134" y="17494"/>
                </a:lnTo>
                <a:lnTo>
                  <a:pt x="8098" y="17539"/>
                </a:lnTo>
                <a:lnTo>
                  <a:pt x="8061" y="17583"/>
                </a:lnTo>
                <a:lnTo>
                  <a:pt x="8022" y="17624"/>
                </a:lnTo>
                <a:lnTo>
                  <a:pt x="7981" y="17662"/>
                </a:lnTo>
                <a:lnTo>
                  <a:pt x="7937" y="17700"/>
                </a:lnTo>
                <a:lnTo>
                  <a:pt x="7892" y="17735"/>
                </a:lnTo>
                <a:lnTo>
                  <a:pt x="7846" y="17768"/>
                </a:lnTo>
                <a:lnTo>
                  <a:pt x="7798" y="17799"/>
                </a:lnTo>
                <a:lnTo>
                  <a:pt x="7748" y="17828"/>
                </a:lnTo>
                <a:lnTo>
                  <a:pt x="7697" y="17854"/>
                </a:lnTo>
                <a:lnTo>
                  <a:pt x="7644" y="17878"/>
                </a:lnTo>
                <a:lnTo>
                  <a:pt x="7591" y="17900"/>
                </a:lnTo>
                <a:lnTo>
                  <a:pt x="7536" y="17918"/>
                </a:lnTo>
                <a:lnTo>
                  <a:pt x="7480" y="17934"/>
                </a:lnTo>
                <a:lnTo>
                  <a:pt x="7422" y="17947"/>
                </a:lnTo>
                <a:lnTo>
                  <a:pt x="7364" y="17958"/>
                </a:lnTo>
                <a:lnTo>
                  <a:pt x="7304" y="17966"/>
                </a:lnTo>
                <a:lnTo>
                  <a:pt x="7245" y="17970"/>
                </a:lnTo>
                <a:lnTo>
                  <a:pt x="7184" y="17971"/>
                </a:lnTo>
                <a:lnTo>
                  <a:pt x="1186" y="17971"/>
                </a:lnTo>
                <a:lnTo>
                  <a:pt x="1125" y="17970"/>
                </a:lnTo>
                <a:lnTo>
                  <a:pt x="1065" y="17966"/>
                </a:lnTo>
                <a:lnTo>
                  <a:pt x="1006" y="17958"/>
                </a:lnTo>
                <a:lnTo>
                  <a:pt x="948" y="17947"/>
                </a:lnTo>
                <a:lnTo>
                  <a:pt x="891" y="17934"/>
                </a:lnTo>
                <a:lnTo>
                  <a:pt x="835" y="17918"/>
                </a:lnTo>
                <a:lnTo>
                  <a:pt x="779" y="17900"/>
                </a:lnTo>
                <a:lnTo>
                  <a:pt x="725" y="17878"/>
                </a:lnTo>
                <a:lnTo>
                  <a:pt x="673" y="17854"/>
                </a:lnTo>
                <a:lnTo>
                  <a:pt x="622" y="17828"/>
                </a:lnTo>
                <a:lnTo>
                  <a:pt x="573" y="17799"/>
                </a:lnTo>
                <a:lnTo>
                  <a:pt x="525" y="17768"/>
                </a:lnTo>
                <a:lnTo>
                  <a:pt x="478" y="17735"/>
                </a:lnTo>
                <a:lnTo>
                  <a:pt x="432" y="17700"/>
                </a:lnTo>
                <a:lnTo>
                  <a:pt x="390" y="17662"/>
                </a:lnTo>
                <a:lnTo>
                  <a:pt x="349" y="17624"/>
                </a:lnTo>
                <a:lnTo>
                  <a:pt x="309" y="17583"/>
                </a:lnTo>
                <a:lnTo>
                  <a:pt x="272" y="17539"/>
                </a:lnTo>
                <a:lnTo>
                  <a:pt x="236" y="17494"/>
                </a:lnTo>
                <a:lnTo>
                  <a:pt x="203" y="17448"/>
                </a:lnTo>
                <a:lnTo>
                  <a:pt x="172" y="17399"/>
                </a:lnTo>
                <a:lnTo>
                  <a:pt x="144" y="17350"/>
                </a:lnTo>
                <a:lnTo>
                  <a:pt x="118" y="17299"/>
                </a:lnTo>
                <a:lnTo>
                  <a:pt x="94" y="17246"/>
                </a:lnTo>
                <a:lnTo>
                  <a:pt x="73" y="17193"/>
                </a:lnTo>
                <a:lnTo>
                  <a:pt x="54" y="17138"/>
                </a:lnTo>
                <a:lnTo>
                  <a:pt x="38" y="17081"/>
                </a:lnTo>
                <a:lnTo>
                  <a:pt x="24" y="17024"/>
                </a:lnTo>
                <a:lnTo>
                  <a:pt x="14" y="16966"/>
                </a:lnTo>
                <a:lnTo>
                  <a:pt x="7" y="16907"/>
                </a:lnTo>
                <a:lnTo>
                  <a:pt x="2" y="16847"/>
                </a:lnTo>
                <a:lnTo>
                  <a:pt x="0" y="16786"/>
                </a:lnTo>
                <a:lnTo>
                  <a:pt x="0" y="1185"/>
                </a:lnTo>
                <a:lnTo>
                  <a:pt x="2" y="1124"/>
                </a:lnTo>
                <a:lnTo>
                  <a:pt x="7" y="1064"/>
                </a:lnTo>
                <a:lnTo>
                  <a:pt x="14" y="1005"/>
                </a:lnTo>
                <a:lnTo>
                  <a:pt x="24" y="947"/>
                </a:lnTo>
                <a:lnTo>
                  <a:pt x="38" y="890"/>
                </a:lnTo>
                <a:lnTo>
                  <a:pt x="54" y="834"/>
                </a:lnTo>
                <a:lnTo>
                  <a:pt x="73" y="779"/>
                </a:lnTo>
                <a:lnTo>
                  <a:pt x="94" y="725"/>
                </a:lnTo>
                <a:lnTo>
                  <a:pt x="118" y="673"/>
                </a:lnTo>
                <a:lnTo>
                  <a:pt x="144" y="622"/>
                </a:lnTo>
                <a:lnTo>
                  <a:pt x="172" y="572"/>
                </a:lnTo>
                <a:lnTo>
                  <a:pt x="203" y="524"/>
                </a:lnTo>
                <a:lnTo>
                  <a:pt x="236" y="477"/>
                </a:lnTo>
                <a:lnTo>
                  <a:pt x="272" y="432"/>
                </a:lnTo>
                <a:lnTo>
                  <a:pt x="309" y="389"/>
                </a:lnTo>
                <a:lnTo>
                  <a:pt x="349" y="348"/>
                </a:lnTo>
                <a:lnTo>
                  <a:pt x="390" y="308"/>
                </a:lnTo>
                <a:lnTo>
                  <a:pt x="432" y="272"/>
                </a:lnTo>
                <a:lnTo>
                  <a:pt x="478" y="236"/>
                </a:lnTo>
                <a:lnTo>
                  <a:pt x="525" y="203"/>
                </a:lnTo>
                <a:lnTo>
                  <a:pt x="573" y="173"/>
                </a:lnTo>
                <a:lnTo>
                  <a:pt x="622" y="143"/>
                </a:lnTo>
                <a:lnTo>
                  <a:pt x="673" y="117"/>
                </a:lnTo>
                <a:lnTo>
                  <a:pt x="725" y="94"/>
                </a:lnTo>
                <a:lnTo>
                  <a:pt x="779" y="72"/>
                </a:lnTo>
                <a:lnTo>
                  <a:pt x="835" y="53"/>
                </a:lnTo>
                <a:lnTo>
                  <a:pt x="891" y="37"/>
                </a:lnTo>
                <a:lnTo>
                  <a:pt x="948" y="24"/>
                </a:lnTo>
                <a:lnTo>
                  <a:pt x="1006" y="14"/>
                </a:lnTo>
                <a:lnTo>
                  <a:pt x="1065" y="6"/>
                </a:lnTo>
                <a:lnTo>
                  <a:pt x="1125" y="2"/>
                </a:lnTo>
                <a:lnTo>
                  <a:pt x="1186" y="0"/>
                </a:lnTo>
                <a:close/>
              </a:path>
            </a:pathLst>
          </a:cu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5" name="Freeform 14">
            <a:extLst xmlns:a="http://schemas.openxmlformats.org/drawingml/2006/main">
              <a:ext uri="{FF2B5EF4-FFF2-40B4-BE49-F238E27FC236}">
                <a16:creationId xmlns:a16="http://schemas.microsoft.com/office/drawing/2014/main" id="{9D967A0F-357C-489C-906D-55FE1FF88F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60956" y="1382053"/>
            <a:ext cx="2085128" cy="4499645"/>
          </a:xfrm>
          <a:custGeom xmlns:a="http://schemas.openxmlformats.org/drawingml/2006/main">
            <a:rect l="0" t="0" r="r" b="b"/>
            <a:pathLst>
              <a:path w="8280" h="17873">
                <a:moveTo>
                  <a:pt x="1146" y="0"/>
                </a:moveTo>
                <a:lnTo>
                  <a:pt x="7134" y="0"/>
                </a:lnTo>
                <a:lnTo>
                  <a:pt x="7193" y="2"/>
                </a:lnTo>
                <a:lnTo>
                  <a:pt x="7250" y="6"/>
                </a:lnTo>
                <a:lnTo>
                  <a:pt x="7308" y="14"/>
                </a:lnTo>
                <a:lnTo>
                  <a:pt x="7364" y="23"/>
                </a:lnTo>
                <a:lnTo>
                  <a:pt x="7420" y="37"/>
                </a:lnTo>
                <a:lnTo>
                  <a:pt x="7474" y="52"/>
                </a:lnTo>
                <a:lnTo>
                  <a:pt x="7527" y="70"/>
                </a:lnTo>
                <a:lnTo>
                  <a:pt x="7579" y="90"/>
                </a:lnTo>
                <a:lnTo>
                  <a:pt x="7630" y="113"/>
                </a:lnTo>
                <a:lnTo>
                  <a:pt x="7679" y="140"/>
                </a:lnTo>
                <a:lnTo>
                  <a:pt x="7727" y="167"/>
                </a:lnTo>
                <a:lnTo>
                  <a:pt x="7774" y="197"/>
                </a:lnTo>
                <a:lnTo>
                  <a:pt x="7819" y="228"/>
                </a:lnTo>
                <a:lnTo>
                  <a:pt x="7863" y="263"/>
                </a:lnTo>
                <a:lnTo>
                  <a:pt x="7904" y="299"/>
                </a:lnTo>
                <a:lnTo>
                  <a:pt x="7944" y="337"/>
                </a:lnTo>
                <a:lnTo>
                  <a:pt x="7981" y="377"/>
                </a:lnTo>
                <a:lnTo>
                  <a:pt x="8018" y="419"/>
                </a:lnTo>
                <a:lnTo>
                  <a:pt x="8052" y="462"/>
                </a:lnTo>
                <a:lnTo>
                  <a:pt x="8084" y="507"/>
                </a:lnTo>
                <a:lnTo>
                  <a:pt x="8114" y="553"/>
                </a:lnTo>
                <a:lnTo>
                  <a:pt x="8142" y="601"/>
                </a:lnTo>
                <a:lnTo>
                  <a:pt x="8167" y="650"/>
                </a:lnTo>
                <a:lnTo>
                  <a:pt x="8190" y="702"/>
                </a:lnTo>
                <a:lnTo>
                  <a:pt x="8211" y="754"/>
                </a:lnTo>
                <a:lnTo>
                  <a:pt x="8229" y="806"/>
                </a:lnTo>
                <a:lnTo>
                  <a:pt x="8245" y="861"/>
                </a:lnTo>
                <a:lnTo>
                  <a:pt x="8257" y="916"/>
                </a:lnTo>
                <a:lnTo>
                  <a:pt x="8268" y="973"/>
                </a:lnTo>
                <a:lnTo>
                  <a:pt x="8275" y="1030"/>
                </a:lnTo>
                <a:lnTo>
                  <a:pt x="8279" y="1088"/>
                </a:lnTo>
                <a:lnTo>
                  <a:pt x="8280" y="1146"/>
                </a:lnTo>
                <a:lnTo>
                  <a:pt x="8280" y="16727"/>
                </a:lnTo>
                <a:lnTo>
                  <a:pt x="8279" y="16786"/>
                </a:lnTo>
                <a:lnTo>
                  <a:pt x="8275" y="16844"/>
                </a:lnTo>
                <a:lnTo>
                  <a:pt x="8268" y="16901"/>
                </a:lnTo>
                <a:lnTo>
                  <a:pt x="8257" y="16957"/>
                </a:lnTo>
                <a:lnTo>
                  <a:pt x="8245" y="17013"/>
                </a:lnTo>
                <a:lnTo>
                  <a:pt x="8229" y="17066"/>
                </a:lnTo>
                <a:lnTo>
                  <a:pt x="8211" y="17120"/>
                </a:lnTo>
                <a:lnTo>
                  <a:pt x="8190" y="17172"/>
                </a:lnTo>
                <a:lnTo>
                  <a:pt x="8167" y="17222"/>
                </a:lnTo>
                <a:lnTo>
                  <a:pt x="8142" y="17273"/>
                </a:lnTo>
                <a:lnTo>
                  <a:pt x="8114" y="17320"/>
                </a:lnTo>
                <a:lnTo>
                  <a:pt x="8084" y="17366"/>
                </a:lnTo>
                <a:lnTo>
                  <a:pt x="8052" y="17412"/>
                </a:lnTo>
                <a:lnTo>
                  <a:pt x="8018" y="17455"/>
                </a:lnTo>
                <a:lnTo>
                  <a:pt x="7981" y="17496"/>
                </a:lnTo>
                <a:lnTo>
                  <a:pt x="7944" y="17536"/>
                </a:lnTo>
                <a:lnTo>
                  <a:pt x="7904" y="17575"/>
                </a:lnTo>
                <a:lnTo>
                  <a:pt x="7863" y="17610"/>
                </a:lnTo>
                <a:lnTo>
                  <a:pt x="7819" y="17644"/>
                </a:lnTo>
                <a:lnTo>
                  <a:pt x="7774" y="17676"/>
                </a:lnTo>
                <a:lnTo>
                  <a:pt x="7727" y="17707"/>
                </a:lnTo>
                <a:lnTo>
                  <a:pt x="7679" y="17734"/>
                </a:lnTo>
                <a:lnTo>
                  <a:pt x="7630" y="17759"/>
                </a:lnTo>
                <a:lnTo>
                  <a:pt x="7579" y="17782"/>
                </a:lnTo>
                <a:lnTo>
                  <a:pt x="7527" y="17803"/>
                </a:lnTo>
                <a:lnTo>
                  <a:pt x="7474" y="17821"/>
                </a:lnTo>
                <a:lnTo>
                  <a:pt x="7420" y="17837"/>
                </a:lnTo>
                <a:lnTo>
                  <a:pt x="7364" y="17849"/>
                </a:lnTo>
                <a:lnTo>
                  <a:pt x="7308" y="17860"/>
                </a:lnTo>
                <a:lnTo>
                  <a:pt x="7250" y="17868"/>
                </a:lnTo>
                <a:lnTo>
                  <a:pt x="7193" y="17871"/>
                </a:lnTo>
                <a:lnTo>
                  <a:pt x="7134" y="17873"/>
                </a:lnTo>
                <a:lnTo>
                  <a:pt x="1146" y="17873"/>
                </a:lnTo>
                <a:lnTo>
                  <a:pt x="1088" y="17871"/>
                </a:lnTo>
                <a:lnTo>
                  <a:pt x="1029" y="17868"/>
                </a:lnTo>
                <a:lnTo>
                  <a:pt x="972" y="17860"/>
                </a:lnTo>
                <a:lnTo>
                  <a:pt x="915" y="17849"/>
                </a:lnTo>
                <a:lnTo>
                  <a:pt x="861" y="17837"/>
                </a:lnTo>
                <a:lnTo>
                  <a:pt x="806" y="17821"/>
                </a:lnTo>
                <a:lnTo>
                  <a:pt x="752" y="17803"/>
                </a:lnTo>
                <a:lnTo>
                  <a:pt x="701" y="17782"/>
                </a:lnTo>
                <a:lnTo>
                  <a:pt x="650" y="17759"/>
                </a:lnTo>
                <a:lnTo>
                  <a:pt x="601" y="17734"/>
                </a:lnTo>
                <a:lnTo>
                  <a:pt x="553" y="17707"/>
                </a:lnTo>
                <a:lnTo>
                  <a:pt x="506" y="17676"/>
                </a:lnTo>
                <a:lnTo>
                  <a:pt x="461" y="17644"/>
                </a:lnTo>
                <a:lnTo>
                  <a:pt x="418" y="17610"/>
                </a:lnTo>
                <a:lnTo>
                  <a:pt x="376" y="17575"/>
                </a:lnTo>
                <a:lnTo>
                  <a:pt x="336" y="17536"/>
                </a:lnTo>
                <a:lnTo>
                  <a:pt x="298" y="17496"/>
                </a:lnTo>
                <a:lnTo>
                  <a:pt x="262" y="17455"/>
                </a:lnTo>
                <a:lnTo>
                  <a:pt x="228" y="17412"/>
                </a:lnTo>
                <a:lnTo>
                  <a:pt x="196" y="17366"/>
                </a:lnTo>
                <a:lnTo>
                  <a:pt x="166" y="17320"/>
                </a:lnTo>
                <a:lnTo>
                  <a:pt x="139" y="17273"/>
                </a:lnTo>
                <a:lnTo>
                  <a:pt x="112" y="17222"/>
                </a:lnTo>
                <a:lnTo>
                  <a:pt x="90" y="17172"/>
                </a:lnTo>
                <a:lnTo>
                  <a:pt x="69" y="17120"/>
                </a:lnTo>
                <a:lnTo>
                  <a:pt x="51" y="17066"/>
                </a:lnTo>
                <a:lnTo>
                  <a:pt x="36" y="17013"/>
                </a:lnTo>
                <a:lnTo>
                  <a:pt x="22" y="16957"/>
                </a:lnTo>
                <a:lnTo>
                  <a:pt x="13" y="16901"/>
                </a:lnTo>
                <a:lnTo>
                  <a:pt x="5" y="16844"/>
                </a:lnTo>
                <a:lnTo>
                  <a:pt x="1" y="16786"/>
                </a:lnTo>
                <a:lnTo>
                  <a:pt x="0" y="16727"/>
                </a:lnTo>
                <a:lnTo>
                  <a:pt x="0" y="1146"/>
                </a:lnTo>
                <a:lnTo>
                  <a:pt x="1" y="1088"/>
                </a:lnTo>
                <a:lnTo>
                  <a:pt x="5" y="1030"/>
                </a:lnTo>
                <a:lnTo>
                  <a:pt x="13" y="973"/>
                </a:lnTo>
                <a:lnTo>
                  <a:pt x="22" y="916"/>
                </a:lnTo>
                <a:lnTo>
                  <a:pt x="36" y="861"/>
                </a:lnTo>
                <a:lnTo>
                  <a:pt x="51" y="806"/>
                </a:lnTo>
                <a:lnTo>
                  <a:pt x="69" y="754"/>
                </a:lnTo>
                <a:lnTo>
                  <a:pt x="90" y="702"/>
                </a:lnTo>
                <a:lnTo>
                  <a:pt x="112" y="650"/>
                </a:lnTo>
                <a:lnTo>
                  <a:pt x="139" y="601"/>
                </a:lnTo>
                <a:lnTo>
                  <a:pt x="166" y="553"/>
                </a:lnTo>
                <a:lnTo>
                  <a:pt x="196" y="507"/>
                </a:lnTo>
                <a:lnTo>
                  <a:pt x="228" y="462"/>
                </a:lnTo>
                <a:lnTo>
                  <a:pt x="262" y="419"/>
                </a:lnTo>
                <a:lnTo>
                  <a:pt x="298" y="377"/>
                </a:lnTo>
                <a:lnTo>
                  <a:pt x="336" y="337"/>
                </a:lnTo>
                <a:lnTo>
                  <a:pt x="376" y="299"/>
                </a:lnTo>
                <a:lnTo>
                  <a:pt x="418" y="263"/>
                </a:lnTo>
                <a:lnTo>
                  <a:pt x="461" y="228"/>
                </a:lnTo>
                <a:lnTo>
                  <a:pt x="506" y="197"/>
                </a:lnTo>
                <a:lnTo>
                  <a:pt x="553" y="167"/>
                </a:lnTo>
                <a:lnTo>
                  <a:pt x="601" y="140"/>
                </a:lnTo>
                <a:lnTo>
                  <a:pt x="650" y="113"/>
                </a:lnTo>
                <a:lnTo>
                  <a:pt x="701" y="90"/>
                </a:lnTo>
                <a:lnTo>
                  <a:pt x="752" y="70"/>
                </a:lnTo>
                <a:lnTo>
                  <a:pt x="806" y="52"/>
                </a:lnTo>
                <a:lnTo>
                  <a:pt x="861" y="37"/>
                </a:lnTo>
                <a:lnTo>
                  <a:pt x="915" y="23"/>
                </a:lnTo>
                <a:lnTo>
                  <a:pt x="972" y="14"/>
                </a:lnTo>
                <a:lnTo>
                  <a:pt x="1029" y="6"/>
                </a:lnTo>
                <a:lnTo>
                  <a:pt x="1088" y="2"/>
                </a:lnTo>
                <a:lnTo>
                  <a:pt x="1146" y="0"/>
                </a:lnTo>
                <a:close/>
              </a:path>
            </a:pathLst>
          </a:custGeom>
          <a:solidFill xmlns:a="http://schemas.openxmlformats.org/drawingml/2006/main">
            <a:srgbClr val="999BA5"/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6" name="Freeform 15">
            <a:extLst xmlns:a="http://schemas.openxmlformats.org/drawingml/2006/main">
              <a:ext uri="{FF2B5EF4-FFF2-40B4-BE49-F238E27FC236}">
                <a16:creationId xmlns:a16="http://schemas.microsoft.com/office/drawing/2014/main" id="{F5DE7515-29CA-4A86-9A13-2B2C7E4280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76064" y="1397162"/>
            <a:ext cx="2053399" cy="4469426"/>
          </a:xfrm>
          <a:custGeom xmlns:a="http://schemas.openxmlformats.org/drawingml/2006/main">
            <a:rect l="0" t="0" r="r" b="b"/>
            <a:pathLst>
              <a:path w="8158" h="17752">
                <a:moveTo>
                  <a:pt x="1085" y="0"/>
                </a:moveTo>
                <a:lnTo>
                  <a:pt x="7073" y="0"/>
                </a:lnTo>
                <a:lnTo>
                  <a:pt x="7129" y="1"/>
                </a:lnTo>
                <a:lnTo>
                  <a:pt x="7184" y="4"/>
                </a:lnTo>
                <a:lnTo>
                  <a:pt x="7237" y="12"/>
                </a:lnTo>
                <a:lnTo>
                  <a:pt x="7291" y="22"/>
                </a:lnTo>
                <a:lnTo>
                  <a:pt x="7343" y="34"/>
                </a:lnTo>
                <a:lnTo>
                  <a:pt x="7395" y="49"/>
                </a:lnTo>
                <a:lnTo>
                  <a:pt x="7445" y="66"/>
                </a:lnTo>
                <a:lnTo>
                  <a:pt x="7494" y="85"/>
                </a:lnTo>
                <a:lnTo>
                  <a:pt x="7542" y="107"/>
                </a:lnTo>
                <a:lnTo>
                  <a:pt x="7589" y="131"/>
                </a:lnTo>
                <a:lnTo>
                  <a:pt x="7634" y="157"/>
                </a:lnTo>
                <a:lnTo>
                  <a:pt x="7679" y="186"/>
                </a:lnTo>
                <a:lnTo>
                  <a:pt x="7721" y="215"/>
                </a:lnTo>
                <a:lnTo>
                  <a:pt x="7762" y="247"/>
                </a:lnTo>
                <a:lnTo>
                  <a:pt x="7802" y="281"/>
                </a:lnTo>
                <a:lnTo>
                  <a:pt x="7839" y="318"/>
                </a:lnTo>
                <a:lnTo>
                  <a:pt x="7875" y="356"/>
                </a:lnTo>
                <a:lnTo>
                  <a:pt x="7909" y="395"/>
                </a:lnTo>
                <a:lnTo>
                  <a:pt x="7942" y="436"/>
                </a:lnTo>
                <a:lnTo>
                  <a:pt x="7972" y="479"/>
                </a:lnTo>
                <a:lnTo>
                  <a:pt x="8000" y="523"/>
                </a:lnTo>
                <a:lnTo>
                  <a:pt x="8026" y="568"/>
                </a:lnTo>
                <a:lnTo>
                  <a:pt x="8050" y="614"/>
                </a:lnTo>
                <a:lnTo>
                  <a:pt x="8072" y="662"/>
                </a:lnTo>
                <a:lnTo>
                  <a:pt x="8092" y="712"/>
                </a:lnTo>
                <a:lnTo>
                  <a:pt x="8109" y="763"/>
                </a:lnTo>
                <a:lnTo>
                  <a:pt x="8123" y="814"/>
                </a:lnTo>
                <a:lnTo>
                  <a:pt x="8136" y="866"/>
                </a:lnTo>
                <a:lnTo>
                  <a:pt x="8145" y="919"/>
                </a:lnTo>
                <a:lnTo>
                  <a:pt x="8152" y="973"/>
                </a:lnTo>
                <a:lnTo>
                  <a:pt x="8157" y="1028"/>
                </a:lnTo>
                <a:lnTo>
                  <a:pt x="8158" y="1084"/>
                </a:lnTo>
                <a:lnTo>
                  <a:pt x="8158" y="16668"/>
                </a:lnTo>
                <a:lnTo>
                  <a:pt x="8157" y="16724"/>
                </a:lnTo>
                <a:lnTo>
                  <a:pt x="8152" y="16778"/>
                </a:lnTo>
                <a:lnTo>
                  <a:pt x="8145" y="16832"/>
                </a:lnTo>
                <a:lnTo>
                  <a:pt x="8136" y="16886"/>
                </a:lnTo>
                <a:lnTo>
                  <a:pt x="8123" y="16938"/>
                </a:lnTo>
                <a:lnTo>
                  <a:pt x="8109" y="16989"/>
                </a:lnTo>
                <a:lnTo>
                  <a:pt x="8092" y="17039"/>
                </a:lnTo>
                <a:lnTo>
                  <a:pt x="8072" y="17088"/>
                </a:lnTo>
                <a:lnTo>
                  <a:pt x="8050" y="17136"/>
                </a:lnTo>
                <a:lnTo>
                  <a:pt x="8026" y="17183"/>
                </a:lnTo>
                <a:lnTo>
                  <a:pt x="8000" y="17229"/>
                </a:lnTo>
                <a:lnTo>
                  <a:pt x="7972" y="17273"/>
                </a:lnTo>
                <a:lnTo>
                  <a:pt x="7942" y="17315"/>
                </a:lnTo>
                <a:lnTo>
                  <a:pt x="7909" y="17356"/>
                </a:lnTo>
                <a:lnTo>
                  <a:pt x="7875" y="17396"/>
                </a:lnTo>
                <a:lnTo>
                  <a:pt x="7839" y="17434"/>
                </a:lnTo>
                <a:lnTo>
                  <a:pt x="7802" y="17469"/>
                </a:lnTo>
                <a:lnTo>
                  <a:pt x="7762" y="17503"/>
                </a:lnTo>
                <a:lnTo>
                  <a:pt x="7721" y="17535"/>
                </a:lnTo>
                <a:lnTo>
                  <a:pt x="7679" y="17566"/>
                </a:lnTo>
                <a:lnTo>
                  <a:pt x="7634" y="17595"/>
                </a:lnTo>
                <a:lnTo>
                  <a:pt x="7589" y="17621"/>
                </a:lnTo>
                <a:lnTo>
                  <a:pt x="7542" y="17645"/>
                </a:lnTo>
                <a:lnTo>
                  <a:pt x="7494" y="17666"/>
                </a:lnTo>
                <a:lnTo>
                  <a:pt x="7445" y="17686"/>
                </a:lnTo>
                <a:lnTo>
                  <a:pt x="7395" y="17703"/>
                </a:lnTo>
                <a:lnTo>
                  <a:pt x="7343" y="17718"/>
                </a:lnTo>
                <a:lnTo>
                  <a:pt x="7291" y="17730"/>
                </a:lnTo>
                <a:lnTo>
                  <a:pt x="7237" y="17739"/>
                </a:lnTo>
                <a:lnTo>
                  <a:pt x="7184" y="17746"/>
                </a:lnTo>
                <a:lnTo>
                  <a:pt x="7129" y="17751"/>
                </a:lnTo>
                <a:lnTo>
                  <a:pt x="7073" y="17752"/>
                </a:lnTo>
                <a:lnTo>
                  <a:pt x="1085" y="17752"/>
                </a:lnTo>
                <a:lnTo>
                  <a:pt x="1030" y="17751"/>
                </a:lnTo>
                <a:lnTo>
                  <a:pt x="974" y="17746"/>
                </a:lnTo>
                <a:lnTo>
                  <a:pt x="921" y="17739"/>
                </a:lnTo>
                <a:lnTo>
                  <a:pt x="867" y="17730"/>
                </a:lnTo>
                <a:lnTo>
                  <a:pt x="815" y="17718"/>
                </a:lnTo>
                <a:lnTo>
                  <a:pt x="763" y="17703"/>
                </a:lnTo>
                <a:lnTo>
                  <a:pt x="713" y="17686"/>
                </a:lnTo>
                <a:lnTo>
                  <a:pt x="664" y="17666"/>
                </a:lnTo>
                <a:lnTo>
                  <a:pt x="616" y="17645"/>
                </a:lnTo>
                <a:lnTo>
                  <a:pt x="569" y="17621"/>
                </a:lnTo>
                <a:lnTo>
                  <a:pt x="524" y="17595"/>
                </a:lnTo>
                <a:lnTo>
                  <a:pt x="479" y="17566"/>
                </a:lnTo>
                <a:lnTo>
                  <a:pt x="437" y="17535"/>
                </a:lnTo>
                <a:lnTo>
                  <a:pt x="396" y="17503"/>
                </a:lnTo>
                <a:lnTo>
                  <a:pt x="357" y="17469"/>
                </a:lnTo>
                <a:lnTo>
                  <a:pt x="319" y="17434"/>
                </a:lnTo>
                <a:lnTo>
                  <a:pt x="283" y="17396"/>
                </a:lnTo>
                <a:lnTo>
                  <a:pt x="249" y="17356"/>
                </a:lnTo>
                <a:lnTo>
                  <a:pt x="217" y="17315"/>
                </a:lnTo>
                <a:lnTo>
                  <a:pt x="186" y="17273"/>
                </a:lnTo>
                <a:lnTo>
                  <a:pt x="158" y="17229"/>
                </a:lnTo>
                <a:lnTo>
                  <a:pt x="131" y="17183"/>
                </a:lnTo>
                <a:lnTo>
                  <a:pt x="107" y="17136"/>
                </a:lnTo>
                <a:lnTo>
                  <a:pt x="86" y="17088"/>
                </a:lnTo>
                <a:lnTo>
                  <a:pt x="66" y="17039"/>
                </a:lnTo>
                <a:lnTo>
                  <a:pt x="49" y="16989"/>
                </a:lnTo>
                <a:lnTo>
                  <a:pt x="34" y="16938"/>
                </a:lnTo>
                <a:lnTo>
                  <a:pt x="22" y="16886"/>
                </a:lnTo>
                <a:lnTo>
                  <a:pt x="13" y="16832"/>
                </a:lnTo>
                <a:lnTo>
                  <a:pt x="6" y="16778"/>
                </a:lnTo>
                <a:lnTo>
                  <a:pt x="1" y="16724"/>
                </a:lnTo>
                <a:lnTo>
                  <a:pt x="0" y="16668"/>
                </a:lnTo>
                <a:lnTo>
                  <a:pt x="0" y="1084"/>
                </a:lnTo>
                <a:lnTo>
                  <a:pt x="1" y="1028"/>
                </a:lnTo>
                <a:lnTo>
                  <a:pt x="6" y="973"/>
                </a:lnTo>
                <a:lnTo>
                  <a:pt x="13" y="919"/>
                </a:lnTo>
                <a:lnTo>
                  <a:pt x="22" y="866"/>
                </a:lnTo>
                <a:lnTo>
                  <a:pt x="34" y="814"/>
                </a:lnTo>
                <a:lnTo>
                  <a:pt x="49" y="763"/>
                </a:lnTo>
                <a:lnTo>
                  <a:pt x="66" y="712"/>
                </a:lnTo>
                <a:lnTo>
                  <a:pt x="86" y="662"/>
                </a:lnTo>
                <a:lnTo>
                  <a:pt x="107" y="614"/>
                </a:lnTo>
                <a:lnTo>
                  <a:pt x="131" y="568"/>
                </a:lnTo>
                <a:lnTo>
                  <a:pt x="158" y="523"/>
                </a:lnTo>
                <a:lnTo>
                  <a:pt x="186" y="479"/>
                </a:lnTo>
                <a:lnTo>
                  <a:pt x="217" y="436"/>
                </a:lnTo>
                <a:lnTo>
                  <a:pt x="249" y="395"/>
                </a:lnTo>
                <a:lnTo>
                  <a:pt x="283" y="356"/>
                </a:lnTo>
                <a:lnTo>
                  <a:pt x="319" y="318"/>
                </a:lnTo>
                <a:lnTo>
                  <a:pt x="357" y="281"/>
                </a:lnTo>
                <a:lnTo>
                  <a:pt x="396" y="247"/>
                </a:lnTo>
                <a:lnTo>
                  <a:pt x="437" y="215"/>
                </a:lnTo>
                <a:lnTo>
                  <a:pt x="479" y="186"/>
                </a:lnTo>
                <a:lnTo>
                  <a:pt x="524" y="157"/>
                </a:lnTo>
                <a:lnTo>
                  <a:pt x="569" y="131"/>
                </a:lnTo>
                <a:lnTo>
                  <a:pt x="616" y="107"/>
                </a:lnTo>
                <a:lnTo>
                  <a:pt x="664" y="85"/>
                </a:lnTo>
                <a:lnTo>
                  <a:pt x="713" y="66"/>
                </a:lnTo>
                <a:lnTo>
                  <a:pt x="763" y="49"/>
                </a:lnTo>
                <a:lnTo>
                  <a:pt x="815" y="34"/>
                </a:lnTo>
                <a:lnTo>
                  <a:pt x="867" y="22"/>
                </a:lnTo>
                <a:lnTo>
                  <a:pt x="921" y="12"/>
                </a:lnTo>
                <a:lnTo>
                  <a:pt x="974" y="4"/>
                </a:lnTo>
                <a:lnTo>
                  <a:pt x="1030" y="1"/>
                </a:lnTo>
                <a:lnTo>
                  <a:pt x="1085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95000"/>
              <a:lumOff val="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7" name="Freeform 16">
            <a:extLst xmlns:a="http://schemas.openxmlformats.org/drawingml/2006/main">
              <a:ext uri="{FF2B5EF4-FFF2-40B4-BE49-F238E27FC236}">
                <a16:creationId xmlns:a16="http://schemas.microsoft.com/office/drawing/2014/main" id="{E2D317DB-09CE-4630-9C81-E20445726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962191" y="1974350"/>
            <a:ext cx="1890214" cy="3330161"/>
          </a:xfrm>
          <a:custGeom xmlns:a="http://schemas.openxmlformats.org/drawingml/2006/main">
            <a:rect l="0" t="0" r="r" b="b"/>
            <a:pathLst>
              <a:path w="7504" h="13222">
                <a:moveTo>
                  <a:pt x="60" y="0"/>
                </a:moveTo>
                <a:lnTo>
                  <a:pt x="7444" y="0"/>
                </a:lnTo>
                <a:lnTo>
                  <a:pt x="7451" y="0"/>
                </a:lnTo>
                <a:lnTo>
                  <a:pt x="7457" y="1"/>
                </a:lnTo>
                <a:lnTo>
                  <a:pt x="7462" y="2"/>
                </a:lnTo>
                <a:lnTo>
                  <a:pt x="7468" y="5"/>
                </a:lnTo>
                <a:lnTo>
                  <a:pt x="7478" y="10"/>
                </a:lnTo>
                <a:lnTo>
                  <a:pt x="7486" y="17"/>
                </a:lnTo>
                <a:lnTo>
                  <a:pt x="7494" y="26"/>
                </a:lnTo>
                <a:lnTo>
                  <a:pt x="7500" y="36"/>
                </a:lnTo>
                <a:lnTo>
                  <a:pt x="7501" y="42"/>
                </a:lnTo>
                <a:lnTo>
                  <a:pt x="7503" y="48"/>
                </a:lnTo>
                <a:lnTo>
                  <a:pt x="7504" y="54"/>
                </a:lnTo>
                <a:lnTo>
                  <a:pt x="7504" y="59"/>
                </a:lnTo>
                <a:lnTo>
                  <a:pt x="7504" y="13161"/>
                </a:lnTo>
                <a:lnTo>
                  <a:pt x="7504" y="13167"/>
                </a:lnTo>
                <a:lnTo>
                  <a:pt x="7503" y="13174"/>
                </a:lnTo>
                <a:lnTo>
                  <a:pt x="7501" y="13179"/>
                </a:lnTo>
                <a:lnTo>
                  <a:pt x="7500" y="13185"/>
                </a:lnTo>
                <a:lnTo>
                  <a:pt x="7494" y="13195"/>
                </a:lnTo>
                <a:lnTo>
                  <a:pt x="7486" y="13203"/>
                </a:lnTo>
                <a:lnTo>
                  <a:pt x="7478" y="13211"/>
                </a:lnTo>
                <a:lnTo>
                  <a:pt x="7468" y="13217"/>
                </a:lnTo>
                <a:lnTo>
                  <a:pt x="7462" y="13218"/>
                </a:lnTo>
                <a:lnTo>
                  <a:pt x="7457" y="13221"/>
                </a:lnTo>
                <a:lnTo>
                  <a:pt x="7451" y="13222"/>
                </a:lnTo>
                <a:lnTo>
                  <a:pt x="7444" y="13222"/>
                </a:lnTo>
                <a:lnTo>
                  <a:pt x="60" y="13222"/>
                </a:lnTo>
                <a:lnTo>
                  <a:pt x="54" y="13222"/>
                </a:lnTo>
                <a:lnTo>
                  <a:pt x="48" y="13221"/>
                </a:lnTo>
                <a:lnTo>
                  <a:pt x="43" y="13218"/>
                </a:lnTo>
                <a:lnTo>
                  <a:pt x="37" y="13217"/>
                </a:lnTo>
                <a:lnTo>
                  <a:pt x="27" y="13211"/>
                </a:lnTo>
                <a:lnTo>
                  <a:pt x="18" y="13203"/>
                </a:lnTo>
                <a:lnTo>
                  <a:pt x="11" y="13195"/>
                </a:lnTo>
                <a:lnTo>
                  <a:pt x="5" y="13185"/>
                </a:lnTo>
                <a:lnTo>
                  <a:pt x="3" y="13179"/>
                </a:lnTo>
                <a:lnTo>
                  <a:pt x="2" y="13174"/>
                </a:lnTo>
                <a:lnTo>
                  <a:pt x="0" y="13167"/>
                </a:lnTo>
                <a:lnTo>
                  <a:pt x="0" y="13161"/>
                </a:lnTo>
                <a:lnTo>
                  <a:pt x="0" y="59"/>
                </a:lnTo>
                <a:lnTo>
                  <a:pt x="0" y="54"/>
                </a:lnTo>
                <a:lnTo>
                  <a:pt x="2" y="48"/>
                </a:lnTo>
                <a:lnTo>
                  <a:pt x="3" y="42"/>
                </a:lnTo>
                <a:lnTo>
                  <a:pt x="5" y="36"/>
                </a:lnTo>
                <a:lnTo>
                  <a:pt x="11" y="26"/>
                </a:lnTo>
                <a:lnTo>
                  <a:pt x="18" y="17"/>
                </a:lnTo>
                <a:lnTo>
                  <a:pt x="27" y="10"/>
                </a:lnTo>
                <a:lnTo>
                  <a:pt x="37" y="5"/>
                </a:lnTo>
                <a:lnTo>
                  <a:pt x="43" y="2"/>
                </a:lnTo>
                <a:lnTo>
                  <a:pt x="48" y="1"/>
                </a:lnTo>
                <a:lnTo>
                  <a:pt x="54" y="0"/>
                </a:lnTo>
                <a:lnTo>
                  <a:pt x="60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85000"/>
              <a:lumOff val="1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3" name="Rectangle 20">
            <a:extLst xmlns:a="http://schemas.openxmlformats.org/drawingml/2006/main">
              <a:ext uri="{FF2B5EF4-FFF2-40B4-BE49-F238E27FC236}">
                <a16:creationId xmlns:a16="http://schemas.microsoft.com/office/drawing/2014/main" id="{72DFFFC9-5679-4798-A500-5472C51D7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987877" y="2001545"/>
            <a:ext cx="1837330" cy="120877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4" name="Rectangle 21">
            <a:extLst xmlns:a="http://schemas.openxmlformats.org/drawingml/2006/main">
              <a:ext uri="{FF2B5EF4-FFF2-40B4-BE49-F238E27FC236}">
                <a16:creationId xmlns:a16="http://schemas.microsoft.com/office/drawing/2014/main" id="{7FE9E370-EC68-4F6E-9C55-D01AD10351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012053" y="2065005"/>
            <a:ext cx="18131" cy="24175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5" name="Rectangle 22">
            <a:extLst xmlns:a="http://schemas.openxmlformats.org/drawingml/2006/main">
              <a:ext uri="{FF2B5EF4-FFF2-40B4-BE49-F238E27FC236}">
                <a16:creationId xmlns:a16="http://schemas.microsoft.com/office/drawing/2014/main" id="{0A03D372-717A-4C0D-A230-01CBDACC39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034717" y="2060472"/>
            <a:ext cx="18131" cy="28709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6" name="Rectangle 23">
            <a:extLst xmlns:a="http://schemas.openxmlformats.org/drawingml/2006/main">
              <a:ext uri="{FF2B5EF4-FFF2-40B4-BE49-F238E27FC236}">
                <a16:creationId xmlns:a16="http://schemas.microsoft.com/office/drawing/2014/main" id="{95D8E989-DB60-4BE2-A7FC-375166C783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058893" y="2051405"/>
            <a:ext cx="16621" cy="37773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7" name="Rectangle 24">
            <a:extLst xmlns:a="http://schemas.openxmlformats.org/drawingml/2006/main">
              <a:ext uri="{FF2B5EF4-FFF2-40B4-BE49-F238E27FC236}">
                <a16:creationId xmlns:a16="http://schemas.microsoft.com/office/drawing/2014/main" id="{F913D7F5-FD81-4CB2-9EF9-2876A48D21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081557" y="2043852"/>
            <a:ext cx="16621" cy="4532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8" name="Rectangle 25">
            <a:extLst xmlns:a="http://schemas.openxmlformats.org/drawingml/2006/main">
              <a:ext uri="{FF2B5EF4-FFF2-40B4-BE49-F238E27FC236}">
                <a16:creationId xmlns:a16="http://schemas.microsoft.com/office/drawing/2014/main" id="{5D7135E8-05B0-43B0-8670-55070AC4C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04221" y="2031764"/>
            <a:ext cx="16621" cy="57416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9" name="Freeform 38">
            <a:extLst xmlns:a="http://schemas.openxmlformats.org/drawingml/2006/main">
              <a:ext uri="{FF2B5EF4-FFF2-40B4-BE49-F238E27FC236}">
                <a16:creationId xmlns:a16="http://schemas.microsoft.com/office/drawing/2014/main" id="{32BAE388-7414-4A60-B966-AE5DFF5260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58616" y="2027231"/>
            <a:ext cx="92169" cy="33240"/>
          </a:xfrm>
          <a:custGeom xmlns:a="http://schemas.openxmlformats.org/drawingml/2006/main">
            <a:rect l="0" t="0" r="r" b="b"/>
            <a:pathLst>
              <a:path w="362" h="133">
                <a:moveTo>
                  <a:pt x="181" y="0"/>
                </a:moveTo>
                <a:lnTo>
                  <a:pt x="195" y="0"/>
                </a:lnTo>
                <a:lnTo>
                  <a:pt x="208" y="1"/>
                </a:lnTo>
                <a:lnTo>
                  <a:pt x="222" y="3"/>
                </a:lnTo>
                <a:lnTo>
                  <a:pt x="236" y="5"/>
                </a:lnTo>
                <a:lnTo>
                  <a:pt x="248" y="10"/>
                </a:lnTo>
                <a:lnTo>
                  <a:pt x="261" y="14"/>
                </a:lnTo>
                <a:lnTo>
                  <a:pt x="274" y="19"/>
                </a:lnTo>
                <a:lnTo>
                  <a:pt x="285" y="25"/>
                </a:lnTo>
                <a:lnTo>
                  <a:pt x="296" y="31"/>
                </a:lnTo>
                <a:lnTo>
                  <a:pt x="308" y="38"/>
                </a:lnTo>
                <a:lnTo>
                  <a:pt x="318" y="46"/>
                </a:lnTo>
                <a:lnTo>
                  <a:pt x="328" y="54"/>
                </a:lnTo>
                <a:lnTo>
                  <a:pt x="337" y="63"/>
                </a:lnTo>
                <a:lnTo>
                  <a:pt x="346" y="73"/>
                </a:lnTo>
                <a:lnTo>
                  <a:pt x="356" y="83"/>
                </a:lnTo>
                <a:lnTo>
                  <a:pt x="362" y="93"/>
                </a:lnTo>
                <a:lnTo>
                  <a:pt x="321" y="133"/>
                </a:lnTo>
                <a:lnTo>
                  <a:pt x="316" y="124"/>
                </a:lnTo>
                <a:lnTo>
                  <a:pt x="309" y="116"/>
                </a:lnTo>
                <a:lnTo>
                  <a:pt x="302" y="108"/>
                </a:lnTo>
                <a:lnTo>
                  <a:pt x="295" y="101"/>
                </a:lnTo>
                <a:lnTo>
                  <a:pt x="287" y="94"/>
                </a:lnTo>
                <a:lnTo>
                  <a:pt x="279" y="87"/>
                </a:lnTo>
                <a:lnTo>
                  <a:pt x="271" y="82"/>
                </a:lnTo>
                <a:lnTo>
                  <a:pt x="262" y="77"/>
                </a:lnTo>
                <a:lnTo>
                  <a:pt x="253" y="71"/>
                </a:lnTo>
                <a:lnTo>
                  <a:pt x="244" y="68"/>
                </a:lnTo>
                <a:lnTo>
                  <a:pt x="234" y="65"/>
                </a:lnTo>
                <a:lnTo>
                  <a:pt x="223" y="61"/>
                </a:lnTo>
                <a:lnTo>
                  <a:pt x="213" y="59"/>
                </a:lnTo>
                <a:lnTo>
                  <a:pt x="203" y="57"/>
                </a:lnTo>
                <a:lnTo>
                  <a:pt x="193" y="55"/>
                </a:lnTo>
                <a:lnTo>
                  <a:pt x="181" y="55"/>
                </a:lnTo>
                <a:lnTo>
                  <a:pt x="170" y="55"/>
                </a:lnTo>
                <a:lnTo>
                  <a:pt x="159" y="57"/>
                </a:lnTo>
                <a:lnTo>
                  <a:pt x="149" y="59"/>
                </a:lnTo>
                <a:lnTo>
                  <a:pt x="139" y="61"/>
                </a:lnTo>
                <a:lnTo>
                  <a:pt x="129" y="65"/>
                </a:lnTo>
                <a:lnTo>
                  <a:pt x="118" y="68"/>
                </a:lnTo>
                <a:lnTo>
                  <a:pt x="109" y="71"/>
                </a:lnTo>
                <a:lnTo>
                  <a:pt x="100" y="77"/>
                </a:lnTo>
                <a:lnTo>
                  <a:pt x="91" y="82"/>
                </a:lnTo>
                <a:lnTo>
                  <a:pt x="83" y="87"/>
                </a:lnTo>
                <a:lnTo>
                  <a:pt x="75" y="94"/>
                </a:lnTo>
                <a:lnTo>
                  <a:pt x="67" y="101"/>
                </a:lnTo>
                <a:lnTo>
                  <a:pt x="60" y="108"/>
                </a:lnTo>
                <a:lnTo>
                  <a:pt x="53" y="116"/>
                </a:lnTo>
                <a:lnTo>
                  <a:pt x="47" y="124"/>
                </a:lnTo>
                <a:lnTo>
                  <a:pt x="41" y="133"/>
                </a:lnTo>
                <a:lnTo>
                  <a:pt x="0" y="93"/>
                </a:lnTo>
                <a:lnTo>
                  <a:pt x="7" y="83"/>
                </a:lnTo>
                <a:lnTo>
                  <a:pt x="16" y="73"/>
                </a:lnTo>
                <a:lnTo>
                  <a:pt x="25" y="63"/>
                </a:lnTo>
                <a:lnTo>
                  <a:pt x="34" y="54"/>
                </a:lnTo>
                <a:lnTo>
                  <a:pt x="44" y="46"/>
                </a:lnTo>
                <a:lnTo>
                  <a:pt x="55" y="38"/>
                </a:lnTo>
                <a:lnTo>
                  <a:pt x="66" y="31"/>
                </a:lnTo>
                <a:lnTo>
                  <a:pt x="77" y="25"/>
                </a:lnTo>
                <a:lnTo>
                  <a:pt x="89" y="19"/>
                </a:lnTo>
                <a:lnTo>
                  <a:pt x="101" y="14"/>
                </a:lnTo>
                <a:lnTo>
                  <a:pt x="114" y="10"/>
                </a:lnTo>
                <a:lnTo>
                  <a:pt x="126" y="5"/>
                </a:lnTo>
                <a:lnTo>
                  <a:pt x="140" y="3"/>
                </a:lnTo>
                <a:lnTo>
                  <a:pt x="154" y="1"/>
                </a:lnTo>
                <a:lnTo>
                  <a:pt x="167" y="0"/>
                </a:lnTo>
                <a:lnTo>
                  <a:pt x="181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0" name="Freeform 39">
            <a:extLst xmlns:a="http://schemas.openxmlformats.org/drawingml/2006/main">
              <a:ext uri="{FF2B5EF4-FFF2-40B4-BE49-F238E27FC236}">
                <a16:creationId xmlns:a16="http://schemas.microsoft.com/office/drawing/2014/main" id="{A56AC1E5-1DB5-4B48-B9D3-DDF2641E23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75236" y="2049896"/>
            <a:ext cx="58927" cy="27198"/>
          </a:xfrm>
          <a:custGeom xmlns:a="http://schemas.openxmlformats.org/drawingml/2006/main">
            <a:rect l="0" t="0" r="r" b="b"/>
            <a:pathLst>
              <a:path w="235" h="111">
                <a:moveTo>
                  <a:pt x="117" y="0"/>
                </a:moveTo>
                <a:lnTo>
                  <a:pt x="126" y="1"/>
                </a:lnTo>
                <a:lnTo>
                  <a:pt x="135" y="2"/>
                </a:lnTo>
                <a:lnTo>
                  <a:pt x="144" y="3"/>
                </a:lnTo>
                <a:lnTo>
                  <a:pt x="154" y="6"/>
                </a:lnTo>
                <a:lnTo>
                  <a:pt x="162" y="8"/>
                </a:lnTo>
                <a:lnTo>
                  <a:pt x="171" y="11"/>
                </a:lnTo>
                <a:lnTo>
                  <a:pt x="179" y="15"/>
                </a:lnTo>
                <a:lnTo>
                  <a:pt x="186" y="19"/>
                </a:lnTo>
                <a:lnTo>
                  <a:pt x="200" y="30"/>
                </a:lnTo>
                <a:lnTo>
                  <a:pt x="214" y="41"/>
                </a:lnTo>
                <a:lnTo>
                  <a:pt x="225" y="54"/>
                </a:lnTo>
                <a:lnTo>
                  <a:pt x="235" y="68"/>
                </a:lnTo>
                <a:lnTo>
                  <a:pt x="190" y="111"/>
                </a:lnTo>
                <a:lnTo>
                  <a:pt x="186" y="99"/>
                </a:lnTo>
                <a:lnTo>
                  <a:pt x="179" y="90"/>
                </a:lnTo>
                <a:lnTo>
                  <a:pt x="172" y="81"/>
                </a:lnTo>
                <a:lnTo>
                  <a:pt x="163" y="73"/>
                </a:lnTo>
                <a:lnTo>
                  <a:pt x="152" y="67"/>
                </a:lnTo>
                <a:lnTo>
                  <a:pt x="141" y="63"/>
                </a:lnTo>
                <a:lnTo>
                  <a:pt x="130" y="59"/>
                </a:lnTo>
                <a:lnTo>
                  <a:pt x="117" y="59"/>
                </a:lnTo>
                <a:lnTo>
                  <a:pt x="105" y="59"/>
                </a:lnTo>
                <a:lnTo>
                  <a:pt x="93" y="63"/>
                </a:lnTo>
                <a:lnTo>
                  <a:pt x="82" y="67"/>
                </a:lnTo>
                <a:lnTo>
                  <a:pt x="71" y="73"/>
                </a:lnTo>
                <a:lnTo>
                  <a:pt x="64" y="81"/>
                </a:lnTo>
                <a:lnTo>
                  <a:pt x="56" y="90"/>
                </a:lnTo>
                <a:lnTo>
                  <a:pt x="49" y="99"/>
                </a:lnTo>
                <a:lnTo>
                  <a:pt x="44" y="111"/>
                </a:lnTo>
                <a:lnTo>
                  <a:pt x="0" y="68"/>
                </a:lnTo>
                <a:lnTo>
                  <a:pt x="9" y="54"/>
                </a:lnTo>
                <a:lnTo>
                  <a:pt x="20" y="41"/>
                </a:lnTo>
                <a:lnTo>
                  <a:pt x="34" y="30"/>
                </a:lnTo>
                <a:lnTo>
                  <a:pt x="49" y="19"/>
                </a:lnTo>
                <a:lnTo>
                  <a:pt x="56" y="15"/>
                </a:lnTo>
                <a:lnTo>
                  <a:pt x="64" y="11"/>
                </a:lnTo>
                <a:lnTo>
                  <a:pt x="73" y="8"/>
                </a:lnTo>
                <a:lnTo>
                  <a:pt x="81" y="6"/>
                </a:lnTo>
                <a:lnTo>
                  <a:pt x="90" y="3"/>
                </a:lnTo>
                <a:lnTo>
                  <a:pt x="99" y="2"/>
                </a:lnTo>
                <a:lnTo>
                  <a:pt x="108" y="1"/>
                </a:lnTo>
                <a:lnTo>
                  <a:pt x="117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1" name="Freeform 40">
            <a:extLst xmlns:a="http://schemas.openxmlformats.org/drawingml/2006/main">
              <a:ext uri="{FF2B5EF4-FFF2-40B4-BE49-F238E27FC236}">
                <a16:creationId xmlns:a16="http://schemas.microsoft.com/office/drawing/2014/main" id="{28D7BA4E-5707-48C4-8DCD-83D2E8F8BC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93367" y="2072561"/>
            <a:ext cx="22665" cy="21153"/>
          </a:xfrm>
          <a:custGeom xmlns:a="http://schemas.openxmlformats.org/drawingml/2006/main">
            <a:rect l="0" t="0" r="r" b="b"/>
            <a:pathLst>
              <a:path w="84" h="84">
                <a:moveTo>
                  <a:pt x="42" y="0"/>
                </a:moveTo>
                <a:lnTo>
                  <a:pt x="51" y="0"/>
                </a:lnTo>
                <a:lnTo>
                  <a:pt x="59" y="2"/>
                </a:lnTo>
                <a:lnTo>
                  <a:pt x="66" y="7"/>
                </a:lnTo>
                <a:lnTo>
                  <a:pt x="72" y="11"/>
                </a:lnTo>
                <a:lnTo>
                  <a:pt x="77" y="18"/>
                </a:lnTo>
                <a:lnTo>
                  <a:pt x="81" y="25"/>
                </a:lnTo>
                <a:lnTo>
                  <a:pt x="83" y="33"/>
                </a:lnTo>
                <a:lnTo>
                  <a:pt x="84" y="42"/>
                </a:lnTo>
                <a:lnTo>
                  <a:pt x="84" y="43"/>
                </a:lnTo>
                <a:lnTo>
                  <a:pt x="84" y="44"/>
                </a:lnTo>
                <a:lnTo>
                  <a:pt x="42" y="84"/>
                </a:lnTo>
                <a:lnTo>
                  <a:pt x="0" y="44"/>
                </a:lnTo>
                <a:lnTo>
                  <a:pt x="0" y="43"/>
                </a:lnTo>
                <a:lnTo>
                  <a:pt x="0" y="42"/>
                </a:lnTo>
                <a:lnTo>
                  <a:pt x="1" y="33"/>
                </a:lnTo>
                <a:lnTo>
                  <a:pt x="3" y="25"/>
                </a:lnTo>
                <a:lnTo>
                  <a:pt x="7" y="18"/>
                </a:lnTo>
                <a:lnTo>
                  <a:pt x="12" y="11"/>
                </a:lnTo>
                <a:lnTo>
                  <a:pt x="18" y="7"/>
                </a:lnTo>
                <a:lnTo>
                  <a:pt x="26" y="2"/>
                </a:lnTo>
                <a:lnTo>
                  <a:pt x="34" y="0"/>
                </a:lnTo>
                <a:lnTo>
                  <a:pt x="42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2" name="Freeform 41">
            <a:extLst xmlns:a="http://schemas.openxmlformats.org/drawingml/2006/main">
              <a:ext uri="{FF2B5EF4-FFF2-40B4-BE49-F238E27FC236}">
                <a16:creationId xmlns:a16="http://schemas.microsoft.com/office/drawing/2014/main" id="{C6A6CC85-75E0-4909-B189-4A140891F7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0684685" y="2030253"/>
            <a:ext cx="123898" cy="58927"/>
          </a:xfrm>
          <a:custGeom xmlns:a="http://schemas.openxmlformats.org/drawingml/2006/main">
            <a:rect l="0" t="0" r="r" b="b"/>
            <a:pathLst>
              <a:path w="492" h="235">
                <a:moveTo>
                  <a:pt x="29" y="0"/>
                </a:moveTo>
                <a:lnTo>
                  <a:pt x="418" y="0"/>
                </a:lnTo>
                <a:lnTo>
                  <a:pt x="424" y="1"/>
                </a:lnTo>
                <a:lnTo>
                  <a:pt x="430" y="2"/>
                </a:lnTo>
                <a:lnTo>
                  <a:pt x="435" y="6"/>
                </a:lnTo>
                <a:lnTo>
                  <a:pt x="440" y="9"/>
                </a:lnTo>
                <a:lnTo>
                  <a:pt x="443" y="14"/>
                </a:lnTo>
                <a:lnTo>
                  <a:pt x="446" y="19"/>
                </a:lnTo>
                <a:lnTo>
                  <a:pt x="448" y="24"/>
                </a:lnTo>
                <a:lnTo>
                  <a:pt x="448" y="31"/>
                </a:lnTo>
                <a:lnTo>
                  <a:pt x="448" y="58"/>
                </a:lnTo>
                <a:lnTo>
                  <a:pt x="470" y="58"/>
                </a:lnTo>
                <a:lnTo>
                  <a:pt x="474" y="59"/>
                </a:lnTo>
                <a:lnTo>
                  <a:pt x="479" y="60"/>
                </a:lnTo>
                <a:lnTo>
                  <a:pt x="483" y="63"/>
                </a:lnTo>
                <a:lnTo>
                  <a:pt x="487" y="65"/>
                </a:lnTo>
                <a:lnTo>
                  <a:pt x="489" y="68"/>
                </a:lnTo>
                <a:lnTo>
                  <a:pt x="491" y="73"/>
                </a:lnTo>
                <a:lnTo>
                  <a:pt x="492" y="76"/>
                </a:lnTo>
                <a:lnTo>
                  <a:pt x="492" y="82"/>
                </a:lnTo>
                <a:lnTo>
                  <a:pt x="492" y="154"/>
                </a:lnTo>
                <a:lnTo>
                  <a:pt x="492" y="158"/>
                </a:lnTo>
                <a:lnTo>
                  <a:pt x="491" y="163"/>
                </a:lnTo>
                <a:lnTo>
                  <a:pt x="489" y="166"/>
                </a:lnTo>
                <a:lnTo>
                  <a:pt x="487" y="170"/>
                </a:lnTo>
                <a:lnTo>
                  <a:pt x="483" y="173"/>
                </a:lnTo>
                <a:lnTo>
                  <a:pt x="479" y="176"/>
                </a:lnTo>
                <a:lnTo>
                  <a:pt x="474" y="177"/>
                </a:lnTo>
                <a:lnTo>
                  <a:pt x="470" y="177"/>
                </a:lnTo>
                <a:lnTo>
                  <a:pt x="448" y="177"/>
                </a:lnTo>
                <a:lnTo>
                  <a:pt x="448" y="205"/>
                </a:lnTo>
                <a:lnTo>
                  <a:pt x="448" y="211"/>
                </a:lnTo>
                <a:lnTo>
                  <a:pt x="446" y="217"/>
                </a:lnTo>
                <a:lnTo>
                  <a:pt x="443" y="222"/>
                </a:lnTo>
                <a:lnTo>
                  <a:pt x="440" y="227"/>
                </a:lnTo>
                <a:lnTo>
                  <a:pt x="435" y="230"/>
                </a:lnTo>
                <a:lnTo>
                  <a:pt x="430" y="233"/>
                </a:lnTo>
                <a:lnTo>
                  <a:pt x="424" y="235"/>
                </a:lnTo>
                <a:lnTo>
                  <a:pt x="418" y="235"/>
                </a:lnTo>
                <a:lnTo>
                  <a:pt x="29" y="235"/>
                </a:lnTo>
                <a:lnTo>
                  <a:pt x="24" y="235"/>
                </a:lnTo>
                <a:lnTo>
                  <a:pt x="18" y="233"/>
                </a:lnTo>
                <a:lnTo>
                  <a:pt x="13" y="230"/>
                </a:lnTo>
                <a:lnTo>
                  <a:pt x="9" y="227"/>
                </a:lnTo>
                <a:lnTo>
                  <a:pt x="5" y="222"/>
                </a:lnTo>
                <a:lnTo>
                  <a:pt x="2" y="217"/>
                </a:lnTo>
                <a:lnTo>
                  <a:pt x="1" y="211"/>
                </a:lnTo>
                <a:lnTo>
                  <a:pt x="0" y="205"/>
                </a:lnTo>
                <a:lnTo>
                  <a:pt x="0" y="31"/>
                </a:lnTo>
                <a:lnTo>
                  <a:pt x="1" y="24"/>
                </a:lnTo>
                <a:lnTo>
                  <a:pt x="2" y="19"/>
                </a:lnTo>
                <a:lnTo>
                  <a:pt x="5" y="14"/>
                </a:lnTo>
                <a:lnTo>
                  <a:pt x="9" y="9"/>
                </a:lnTo>
                <a:lnTo>
                  <a:pt x="13" y="6"/>
                </a:lnTo>
                <a:lnTo>
                  <a:pt x="18" y="2"/>
                </a:lnTo>
                <a:lnTo>
                  <a:pt x="24" y="1"/>
                </a:lnTo>
                <a:lnTo>
                  <a:pt x="29" y="0"/>
                </a:lnTo>
                <a:close/>
                <a:moveTo>
                  <a:pt x="448" y="93"/>
                </a:moveTo>
                <a:lnTo>
                  <a:pt x="448" y="141"/>
                </a:lnTo>
                <a:lnTo>
                  <a:pt x="457" y="141"/>
                </a:lnTo>
                <a:lnTo>
                  <a:pt x="457" y="93"/>
                </a:lnTo>
                <a:lnTo>
                  <a:pt x="448" y="93"/>
                </a:lnTo>
                <a:close/>
                <a:moveTo>
                  <a:pt x="413" y="35"/>
                </a:moveTo>
                <a:lnTo>
                  <a:pt x="35" y="35"/>
                </a:lnTo>
                <a:lnTo>
                  <a:pt x="35" y="199"/>
                </a:lnTo>
                <a:lnTo>
                  <a:pt x="413" y="199"/>
                </a:lnTo>
                <a:lnTo>
                  <a:pt x="413" y="35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3" name="Rectangle 42">
            <a:extLst xmlns:a="http://schemas.openxmlformats.org/drawingml/2006/main">
              <a:ext uri="{FF2B5EF4-FFF2-40B4-BE49-F238E27FC236}">
                <a16:creationId xmlns:a16="http://schemas.microsoft.com/office/drawing/2014/main" id="{86968CCB-C425-4E43-A0F2-1E896699ED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0699801" y="2043852"/>
            <a:ext cx="83102" cy="33240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4" name="Freeform 43">
            <a:extLst xmlns:a="http://schemas.openxmlformats.org/drawingml/2006/main">
              <a:ext uri="{FF2B5EF4-FFF2-40B4-BE49-F238E27FC236}">
                <a16:creationId xmlns:a16="http://schemas.microsoft.com/office/drawing/2014/main" id="{3DF9FE2B-8217-409F-B67B-F133D2E9B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0598597" y="2016651"/>
            <a:ext cx="49862" cy="92168"/>
          </a:xfrm>
          <a:custGeom xmlns:a="http://schemas.openxmlformats.org/drawingml/2006/main">
            <a:rect l="0" t="0" r="r" b="b"/>
            <a:pathLst>
              <a:path w="200" h="367">
                <a:moveTo>
                  <a:pt x="25" y="73"/>
                </a:moveTo>
                <a:lnTo>
                  <a:pt x="79" y="127"/>
                </a:lnTo>
                <a:lnTo>
                  <a:pt x="80" y="0"/>
                </a:lnTo>
                <a:lnTo>
                  <a:pt x="184" y="102"/>
                </a:lnTo>
                <a:lnTo>
                  <a:pt x="196" y="114"/>
                </a:lnTo>
                <a:lnTo>
                  <a:pt x="184" y="127"/>
                </a:lnTo>
                <a:lnTo>
                  <a:pt x="131" y="179"/>
                </a:lnTo>
                <a:lnTo>
                  <a:pt x="187" y="235"/>
                </a:lnTo>
                <a:lnTo>
                  <a:pt x="200" y="246"/>
                </a:lnTo>
                <a:lnTo>
                  <a:pt x="187" y="259"/>
                </a:lnTo>
                <a:lnTo>
                  <a:pt x="110" y="338"/>
                </a:lnTo>
                <a:lnTo>
                  <a:pt x="79" y="367"/>
                </a:lnTo>
                <a:lnTo>
                  <a:pt x="79" y="325"/>
                </a:lnTo>
                <a:lnTo>
                  <a:pt x="79" y="232"/>
                </a:lnTo>
                <a:lnTo>
                  <a:pt x="29" y="283"/>
                </a:lnTo>
                <a:lnTo>
                  <a:pt x="4" y="258"/>
                </a:lnTo>
                <a:lnTo>
                  <a:pt x="79" y="182"/>
                </a:lnTo>
                <a:lnTo>
                  <a:pt x="79" y="177"/>
                </a:lnTo>
                <a:lnTo>
                  <a:pt x="0" y="98"/>
                </a:lnTo>
                <a:lnTo>
                  <a:pt x="25" y="73"/>
                </a:lnTo>
                <a:close/>
                <a:moveTo>
                  <a:pt x="150" y="246"/>
                </a:moveTo>
                <a:lnTo>
                  <a:pt x="114" y="212"/>
                </a:lnTo>
                <a:lnTo>
                  <a:pt x="114" y="282"/>
                </a:lnTo>
                <a:lnTo>
                  <a:pt x="150" y="246"/>
                </a:lnTo>
                <a:close/>
                <a:moveTo>
                  <a:pt x="114" y="82"/>
                </a:moveTo>
                <a:lnTo>
                  <a:pt x="114" y="146"/>
                </a:lnTo>
                <a:lnTo>
                  <a:pt x="146" y="114"/>
                </a:lnTo>
                <a:lnTo>
                  <a:pt x="114" y="82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9" name="Freeform 33">
            <a:extLst xmlns:a="http://schemas.openxmlformats.org/drawingml/2006/main">
              <a:ext uri="{FF2B5EF4-FFF2-40B4-BE49-F238E27FC236}">
                <a16:creationId xmlns:a16="http://schemas.microsoft.com/office/drawing/2014/main" id="{2F3D27F7-2E7E-42F8-98FF-1EFE4B5D5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747514" y="5438018"/>
            <a:ext cx="316545" cy="316544"/>
          </a:xfrm>
          <a:custGeom xmlns:a="http://schemas.openxmlformats.org/drawingml/2006/main">
            <a:rect l="0" t="0" r="r" b="b"/>
            <a:pathLst>
              <a:path w="1639" h="1638">
                <a:moveTo>
                  <a:pt x="820" y="0"/>
                </a:moveTo>
                <a:lnTo>
                  <a:pt x="863" y="1"/>
                </a:lnTo>
                <a:lnTo>
                  <a:pt x="904" y="5"/>
                </a:lnTo>
                <a:lnTo>
                  <a:pt x="945" y="9"/>
                </a:lnTo>
                <a:lnTo>
                  <a:pt x="986" y="17"/>
                </a:lnTo>
                <a:lnTo>
                  <a:pt x="1025" y="27"/>
                </a:lnTo>
                <a:lnTo>
                  <a:pt x="1063" y="37"/>
                </a:lnTo>
                <a:lnTo>
                  <a:pt x="1102" y="50"/>
                </a:lnTo>
                <a:lnTo>
                  <a:pt x="1139" y="64"/>
                </a:lnTo>
                <a:lnTo>
                  <a:pt x="1175" y="81"/>
                </a:lnTo>
                <a:lnTo>
                  <a:pt x="1211" y="99"/>
                </a:lnTo>
                <a:lnTo>
                  <a:pt x="1245" y="119"/>
                </a:lnTo>
                <a:lnTo>
                  <a:pt x="1279" y="141"/>
                </a:lnTo>
                <a:lnTo>
                  <a:pt x="1311" y="163"/>
                </a:lnTo>
                <a:lnTo>
                  <a:pt x="1342" y="187"/>
                </a:lnTo>
                <a:lnTo>
                  <a:pt x="1371" y="213"/>
                </a:lnTo>
                <a:lnTo>
                  <a:pt x="1400" y="240"/>
                </a:lnTo>
                <a:lnTo>
                  <a:pt x="1427" y="268"/>
                </a:lnTo>
                <a:lnTo>
                  <a:pt x="1452" y="299"/>
                </a:lnTo>
                <a:lnTo>
                  <a:pt x="1477" y="330"/>
                </a:lnTo>
                <a:lnTo>
                  <a:pt x="1500" y="362"/>
                </a:lnTo>
                <a:lnTo>
                  <a:pt x="1521" y="395"/>
                </a:lnTo>
                <a:lnTo>
                  <a:pt x="1541" y="429"/>
                </a:lnTo>
                <a:lnTo>
                  <a:pt x="1560" y="464"/>
                </a:lnTo>
                <a:lnTo>
                  <a:pt x="1576" y="501"/>
                </a:lnTo>
                <a:lnTo>
                  <a:pt x="1590" y="538"/>
                </a:lnTo>
                <a:lnTo>
                  <a:pt x="1603" y="576"/>
                </a:lnTo>
                <a:lnTo>
                  <a:pt x="1614" y="615"/>
                </a:lnTo>
                <a:lnTo>
                  <a:pt x="1623" y="655"/>
                </a:lnTo>
                <a:lnTo>
                  <a:pt x="1630" y="695"/>
                </a:lnTo>
                <a:lnTo>
                  <a:pt x="1636" y="736"/>
                </a:lnTo>
                <a:lnTo>
                  <a:pt x="1638" y="778"/>
                </a:lnTo>
                <a:lnTo>
                  <a:pt x="1639" y="820"/>
                </a:lnTo>
                <a:lnTo>
                  <a:pt x="1638" y="862"/>
                </a:lnTo>
                <a:lnTo>
                  <a:pt x="1636" y="903"/>
                </a:lnTo>
                <a:lnTo>
                  <a:pt x="1630" y="944"/>
                </a:lnTo>
                <a:lnTo>
                  <a:pt x="1623" y="985"/>
                </a:lnTo>
                <a:lnTo>
                  <a:pt x="1614" y="1024"/>
                </a:lnTo>
                <a:lnTo>
                  <a:pt x="1603" y="1063"/>
                </a:lnTo>
                <a:lnTo>
                  <a:pt x="1590" y="1102"/>
                </a:lnTo>
                <a:lnTo>
                  <a:pt x="1576" y="1138"/>
                </a:lnTo>
                <a:lnTo>
                  <a:pt x="1560" y="1174"/>
                </a:lnTo>
                <a:lnTo>
                  <a:pt x="1541" y="1210"/>
                </a:lnTo>
                <a:lnTo>
                  <a:pt x="1521" y="1244"/>
                </a:lnTo>
                <a:lnTo>
                  <a:pt x="1500" y="1278"/>
                </a:lnTo>
                <a:lnTo>
                  <a:pt x="1477" y="1310"/>
                </a:lnTo>
                <a:lnTo>
                  <a:pt x="1452" y="1341"/>
                </a:lnTo>
                <a:lnTo>
                  <a:pt x="1427" y="1371"/>
                </a:lnTo>
                <a:lnTo>
                  <a:pt x="1400" y="1399"/>
                </a:lnTo>
                <a:lnTo>
                  <a:pt x="1371" y="1426"/>
                </a:lnTo>
                <a:lnTo>
                  <a:pt x="1342" y="1452"/>
                </a:lnTo>
                <a:lnTo>
                  <a:pt x="1311" y="1477"/>
                </a:lnTo>
                <a:lnTo>
                  <a:pt x="1279" y="1499"/>
                </a:lnTo>
                <a:lnTo>
                  <a:pt x="1245" y="1520"/>
                </a:lnTo>
                <a:lnTo>
                  <a:pt x="1211" y="1540"/>
                </a:lnTo>
                <a:lnTo>
                  <a:pt x="1175" y="1558"/>
                </a:lnTo>
                <a:lnTo>
                  <a:pt x="1139" y="1575"/>
                </a:lnTo>
                <a:lnTo>
                  <a:pt x="1102" y="1589"/>
                </a:lnTo>
                <a:lnTo>
                  <a:pt x="1063" y="1602"/>
                </a:lnTo>
                <a:lnTo>
                  <a:pt x="1025" y="1613"/>
                </a:lnTo>
                <a:lnTo>
                  <a:pt x="986" y="1623"/>
                </a:lnTo>
                <a:lnTo>
                  <a:pt x="945" y="1629"/>
                </a:lnTo>
                <a:lnTo>
                  <a:pt x="904" y="1635"/>
                </a:lnTo>
                <a:lnTo>
                  <a:pt x="863" y="1637"/>
                </a:lnTo>
                <a:lnTo>
                  <a:pt x="820" y="1638"/>
                </a:lnTo>
                <a:lnTo>
                  <a:pt x="778" y="1637"/>
                </a:lnTo>
                <a:lnTo>
                  <a:pt x="736" y="1635"/>
                </a:lnTo>
                <a:lnTo>
                  <a:pt x="695" y="1629"/>
                </a:lnTo>
                <a:lnTo>
                  <a:pt x="655" y="1623"/>
                </a:lnTo>
                <a:lnTo>
                  <a:pt x="615" y="1613"/>
                </a:lnTo>
                <a:lnTo>
                  <a:pt x="576" y="1602"/>
                </a:lnTo>
                <a:lnTo>
                  <a:pt x="539" y="1589"/>
                </a:lnTo>
                <a:lnTo>
                  <a:pt x="501" y="1575"/>
                </a:lnTo>
                <a:lnTo>
                  <a:pt x="465" y="1558"/>
                </a:lnTo>
                <a:lnTo>
                  <a:pt x="429" y="1540"/>
                </a:lnTo>
                <a:lnTo>
                  <a:pt x="395" y="1520"/>
                </a:lnTo>
                <a:lnTo>
                  <a:pt x="362" y="1499"/>
                </a:lnTo>
                <a:lnTo>
                  <a:pt x="330" y="1477"/>
                </a:lnTo>
                <a:lnTo>
                  <a:pt x="299" y="1452"/>
                </a:lnTo>
                <a:lnTo>
                  <a:pt x="270" y="1426"/>
                </a:lnTo>
                <a:lnTo>
                  <a:pt x="241" y="1399"/>
                </a:lnTo>
                <a:lnTo>
                  <a:pt x="214" y="1371"/>
                </a:lnTo>
                <a:lnTo>
                  <a:pt x="187" y="1341"/>
                </a:lnTo>
                <a:lnTo>
                  <a:pt x="163" y="1310"/>
                </a:lnTo>
                <a:lnTo>
                  <a:pt x="141" y="1278"/>
                </a:lnTo>
                <a:lnTo>
                  <a:pt x="119" y="1244"/>
                </a:lnTo>
                <a:lnTo>
                  <a:pt x="100" y="1210"/>
                </a:lnTo>
                <a:lnTo>
                  <a:pt x="81" y="1174"/>
                </a:lnTo>
                <a:lnTo>
                  <a:pt x="65" y="1138"/>
                </a:lnTo>
                <a:lnTo>
                  <a:pt x="51" y="1102"/>
                </a:lnTo>
                <a:lnTo>
                  <a:pt x="37" y="1063"/>
                </a:lnTo>
                <a:lnTo>
                  <a:pt x="27" y="1024"/>
                </a:lnTo>
                <a:lnTo>
                  <a:pt x="17" y="985"/>
                </a:lnTo>
                <a:lnTo>
                  <a:pt x="9" y="944"/>
                </a:lnTo>
                <a:lnTo>
                  <a:pt x="5" y="903"/>
                </a:lnTo>
                <a:lnTo>
                  <a:pt x="1" y="862"/>
                </a:lnTo>
                <a:lnTo>
                  <a:pt x="0" y="820"/>
                </a:lnTo>
                <a:lnTo>
                  <a:pt x="1" y="778"/>
                </a:lnTo>
                <a:lnTo>
                  <a:pt x="5" y="736"/>
                </a:lnTo>
                <a:lnTo>
                  <a:pt x="9" y="695"/>
                </a:lnTo>
                <a:lnTo>
                  <a:pt x="17" y="655"/>
                </a:lnTo>
                <a:lnTo>
                  <a:pt x="27" y="615"/>
                </a:lnTo>
                <a:lnTo>
                  <a:pt x="37" y="576"/>
                </a:lnTo>
                <a:lnTo>
                  <a:pt x="51" y="538"/>
                </a:lnTo>
                <a:lnTo>
                  <a:pt x="65" y="501"/>
                </a:lnTo>
                <a:lnTo>
                  <a:pt x="81" y="464"/>
                </a:lnTo>
                <a:lnTo>
                  <a:pt x="100" y="429"/>
                </a:lnTo>
                <a:lnTo>
                  <a:pt x="119" y="395"/>
                </a:lnTo>
                <a:lnTo>
                  <a:pt x="141" y="362"/>
                </a:lnTo>
                <a:lnTo>
                  <a:pt x="163" y="330"/>
                </a:lnTo>
                <a:lnTo>
                  <a:pt x="187" y="299"/>
                </a:lnTo>
                <a:lnTo>
                  <a:pt x="214" y="268"/>
                </a:lnTo>
                <a:lnTo>
                  <a:pt x="241" y="240"/>
                </a:lnTo>
                <a:lnTo>
                  <a:pt x="270" y="213"/>
                </a:lnTo>
                <a:lnTo>
                  <a:pt x="299" y="187"/>
                </a:lnTo>
                <a:lnTo>
                  <a:pt x="330" y="163"/>
                </a:lnTo>
                <a:lnTo>
                  <a:pt x="362" y="141"/>
                </a:lnTo>
                <a:lnTo>
                  <a:pt x="395" y="119"/>
                </a:lnTo>
                <a:lnTo>
                  <a:pt x="429" y="99"/>
                </a:lnTo>
                <a:lnTo>
                  <a:pt x="465" y="81"/>
                </a:lnTo>
                <a:lnTo>
                  <a:pt x="501" y="64"/>
                </a:lnTo>
                <a:lnTo>
                  <a:pt x="539" y="50"/>
                </a:lnTo>
                <a:lnTo>
                  <a:pt x="576" y="37"/>
                </a:lnTo>
                <a:lnTo>
                  <a:pt x="615" y="27"/>
                </a:lnTo>
                <a:lnTo>
                  <a:pt x="655" y="17"/>
                </a:lnTo>
                <a:lnTo>
                  <a:pt x="695" y="9"/>
                </a:lnTo>
                <a:lnTo>
                  <a:pt x="736" y="5"/>
                </a:lnTo>
                <a:lnTo>
                  <a:pt x="778" y="1"/>
                </a:lnTo>
                <a:lnTo>
                  <a:pt x="82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46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0" name="Freeform 34">
            <a:extLst xmlns:a="http://schemas.openxmlformats.org/drawingml/2006/main">
              <a:ext uri="{FF2B5EF4-FFF2-40B4-BE49-F238E27FC236}">
                <a16:creationId xmlns:a16="http://schemas.microsoft.com/office/drawing/2014/main" id="{9113A6F6-ED16-4F54-96B5-762F535522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756791" y="5447295"/>
            <a:ext cx="299151" cy="299151"/>
          </a:xfrm>
          <a:custGeom xmlns:a="http://schemas.openxmlformats.org/drawingml/2006/main">
            <a:rect l="0" t="0" r="r" b="b"/>
            <a:pathLst>
              <a:path w="1548" h="1547">
                <a:moveTo>
                  <a:pt x="774" y="0"/>
                </a:moveTo>
                <a:lnTo>
                  <a:pt x="814" y="1"/>
                </a:lnTo>
                <a:lnTo>
                  <a:pt x="853" y="4"/>
                </a:lnTo>
                <a:lnTo>
                  <a:pt x="892" y="9"/>
                </a:lnTo>
                <a:lnTo>
                  <a:pt x="930" y="16"/>
                </a:lnTo>
                <a:lnTo>
                  <a:pt x="967" y="25"/>
                </a:lnTo>
                <a:lnTo>
                  <a:pt x="1004" y="35"/>
                </a:lnTo>
                <a:lnTo>
                  <a:pt x="1040" y="47"/>
                </a:lnTo>
                <a:lnTo>
                  <a:pt x="1076" y="61"/>
                </a:lnTo>
                <a:lnTo>
                  <a:pt x="1110" y="76"/>
                </a:lnTo>
                <a:lnTo>
                  <a:pt x="1143" y="93"/>
                </a:lnTo>
                <a:lnTo>
                  <a:pt x="1176" y="112"/>
                </a:lnTo>
                <a:lnTo>
                  <a:pt x="1207" y="132"/>
                </a:lnTo>
                <a:lnTo>
                  <a:pt x="1238" y="154"/>
                </a:lnTo>
                <a:lnTo>
                  <a:pt x="1266" y="177"/>
                </a:lnTo>
                <a:lnTo>
                  <a:pt x="1295" y="202"/>
                </a:lnTo>
                <a:lnTo>
                  <a:pt x="1321" y="227"/>
                </a:lnTo>
                <a:lnTo>
                  <a:pt x="1347" y="254"/>
                </a:lnTo>
                <a:lnTo>
                  <a:pt x="1371" y="281"/>
                </a:lnTo>
                <a:lnTo>
                  <a:pt x="1394" y="311"/>
                </a:lnTo>
                <a:lnTo>
                  <a:pt x="1415" y="341"/>
                </a:lnTo>
                <a:lnTo>
                  <a:pt x="1436" y="373"/>
                </a:lnTo>
                <a:lnTo>
                  <a:pt x="1454" y="405"/>
                </a:lnTo>
                <a:lnTo>
                  <a:pt x="1471" y="439"/>
                </a:lnTo>
                <a:lnTo>
                  <a:pt x="1487" y="473"/>
                </a:lnTo>
                <a:lnTo>
                  <a:pt x="1501" y="507"/>
                </a:lnTo>
                <a:lnTo>
                  <a:pt x="1514" y="544"/>
                </a:lnTo>
                <a:lnTo>
                  <a:pt x="1524" y="580"/>
                </a:lnTo>
                <a:lnTo>
                  <a:pt x="1532" y="618"/>
                </a:lnTo>
                <a:lnTo>
                  <a:pt x="1539" y="655"/>
                </a:lnTo>
                <a:lnTo>
                  <a:pt x="1544" y="694"/>
                </a:lnTo>
                <a:lnTo>
                  <a:pt x="1547" y="734"/>
                </a:lnTo>
                <a:lnTo>
                  <a:pt x="1548" y="774"/>
                </a:lnTo>
                <a:lnTo>
                  <a:pt x="1547" y="814"/>
                </a:lnTo>
                <a:lnTo>
                  <a:pt x="1544" y="853"/>
                </a:lnTo>
                <a:lnTo>
                  <a:pt x="1539" y="891"/>
                </a:lnTo>
                <a:lnTo>
                  <a:pt x="1532" y="929"/>
                </a:lnTo>
                <a:lnTo>
                  <a:pt x="1524" y="967"/>
                </a:lnTo>
                <a:lnTo>
                  <a:pt x="1514" y="1003"/>
                </a:lnTo>
                <a:lnTo>
                  <a:pt x="1501" y="1040"/>
                </a:lnTo>
                <a:lnTo>
                  <a:pt x="1487" y="1075"/>
                </a:lnTo>
                <a:lnTo>
                  <a:pt x="1471" y="1109"/>
                </a:lnTo>
                <a:lnTo>
                  <a:pt x="1454" y="1142"/>
                </a:lnTo>
                <a:lnTo>
                  <a:pt x="1436" y="1174"/>
                </a:lnTo>
                <a:lnTo>
                  <a:pt x="1415" y="1206"/>
                </a:lnTo>
                <a:lnTo>
                  <a:pt x="1394" y="1237"/>
                </a:lnTo>
                <a:lnTo>
                  <a:pt x="1371" y="1265"/>
                </a:lnTo>
                <a:lnTo>
                  <a:pt x="1347" y="1294"/>
                </a:lnTo>
                <a:lnTo>
                  <a:pt x="1321" y="1320"/>
                </a:lnTo>
                <a:lnTo>
                  <a:pt x="1295" y="1346"/>
                </a:lnTo>
                <a:lnTo>
                  <a:pt x="1266" y="1370"/>
                </a:lnTo>
                <a:lnTo>
                  <a:pt x="1238" y="1393"/>
                </a:lnTo>
                <a:lnTo>
                  <a:pt x="1207" y="1415"/>
                </a:lnTo>
                <a:lnTo>
                  <a:pt x="1176" y="1435"/>
                </a:lnTo>
                <a:lnTo>
                  <a:pt x="1143" y="1453"/>
                </a:lnTo>
                <a:lnTo>
                  <a:pt x="1110" y="1470"/>
                </a:lnTo>
                <a:lnTo>
                  <a:pt x="1076" y="1486"/>
                </a:lnTo>
                <a:lnTo>
                  <a:pt x="1040" y="1500"/>
                </a:lnTo>
                <a:lnTo>
                  <a:pt x="1004" y="1513"/>
                </a:lnTo>
                <a:lnTo>
                  <a:pt x="967" y="1523"/>
                </a:lnTo>
                <a:lnTo>
                  <a:pt x="930" y="1531"/>
                </a:lnTo>
                <a:lnTo>
                  <a:pt x="892" y="1538"/>
                </a:lnTo>
                <a:lnTo>
                  <a:pt x="853" y="1543"/>
                </a:lnTo>
                <a:lnTo>
                  <a:pt x="814" y="1546"/>
                </a:lnTo>
                <a:lnTo>
                  <a:pt x="774" y="1547"/>
                </a:lnTo>
                <a:lnTo>
                  <a:pt x="735" y="1546"/>
                </a:lnTo>
                <a:lnTo>
                  <a:pt x="695" y="1543"/>
                </a:lnTo>
                <a:lnTo>
                  <a:pt x="656" y="1538"/>
                </a:lnTo>
                <a:lnTo>
                  <a:pt x="618" y="1531"/>
                </a:lnTo>
                <a:lnTo>
                  <a:pt x="581" y="1523"/>
                </a:lnTo>
                <a:lnTo>
                  <a:pt x="544" y="1513"/>
                </a:lnTo>
                <a:lnTo>
                  <a:pt x="509" y="1500"/>
                </a:lnTo>
                <a:lnTo>
                  <a:pt x="473" y="1486"/>
                </a:lnTo>
                <a:lnTo>
                  <a:pt x="439" y="1470"/>
                </a:lnTo>
                <a:lnTo>
                  <a:pt x="405" y="1453"/>
                </a:lnTo>
                <a:lnTo>
                  <a:pt x="373" y="1435"/>
                </a:lnTo>
                <a:lnTo>
                  <a:pt x="341" y="1415"/>
                </a:lnTo>
                <a:lnTo>
                  <a:pt x="311" y="1393"/>
                </a:lnTo>
                <a:lnTo>
                  <a:pt x="282" y="1370"/>
                </a:lnTo>
                <a:lnTo>
                  <a:pt x="254" y="1346"/>
                </a:lnTo>
                <a:lnTo>
                  <a:pt x="227" y="1320"/>
                </a:lnTo>
                <a:lnTo>
                  <a:pt x="202" y="1294"/>
                </a:lnTo>
                <a:lnTo>
                  <a:pt x="177" y="1265"/>
                </a:lnTo>
                <a:lnTo>
                  <a:pt x="154" y="1237"/>
                </a:lnTo>
                <a:lnTo>
                  <a:pt x="132" y="1206"/>
                </a:lnTo>
                <a:lnTo>
                  <a:pt x="113" y="1174"/>
                </a:lnTo>
                <a:lnTo>
                  <a:pt x="94" y="1142"/>
                </a:lnTo>
                <a:lnTo>
                  <a:pt x="76" y="1109"/>
                </a:lnTo>
                <a:lnTo>
                  <a:pt x="62" y="1075"/>
                </a:lnTo>
                <a:lnTo>
                  <a:pt x="48" y="1040"/>
                </a:lnTo>
                <a:lnTo>
                  <a:pt x="35" y="1003"/>
                </a:lnTo>
                <a:lnTo>
                  <a:pt x="25" y="967"/>
                </a:lnTo>
                <a:lnTo>
                  <a:pt x="16" y="929"/>
                </a:lnTo>
                <a:lnTo>
                  <a:pt x="9" y="891"/>
                </a:lnTo>
                <a:lnTo>
                  <a:pt x="5" y="853"/>
                </a:lnTo>
                <a:lnTo>
                  <a:pt x="1" y="814"/>
                </a:lnTo>
                <a:lnTo>
                  <a:pt x="0" y="774"/>
                </a:lnTo>
                <a:lnTo>
                  <a:pt x="1" y="734"/>
                </a:lnTo>
                <a:lnTo>
                  <a:pt x="5" y="694"/>
                </a:lnTo>
                <a:lnTo>
                  <a:pt x="9" y="655"/>
                </a:lnTo>
                <a:lnTo>
                  <a:pt x="16" y="618"/>
                </a:lnTo>
                <a:lnTo>
                  <a:pt x="25" y="580"/>
                </a:lnTo>
                <a:lnTo>
                  <a:pt x="35" y="544"/>
                </a:lnTo>
                <a:lnTo>
                  <a:pt x="48" y="507"/>
                </a:lnTo>
                <a:lnTo>
                  <a:pt x="62" y="473"/>
                </a:lnTo>
                <a:lnTo>
                  <a:pt x="76" y="439"/>
                </a:lnTo>
                <a:lnTo>
                  <a:pt x="94" y="405"/>
                </a:lnTo>
                <a:lnTo>
                  <a:pt x="113" y="373"/>
                </a:lnTo>
                <a:lnTo>
                  <a:pt x="132" y="341"/>
                </a:lnTo>
                <a:lnTo>
                  <a:pt x="154" y="311"/>
                </a:lnTo>
                <a:lnTo>
                  <a:pt x="177" y="281"/>
                </a:lnTo>
                <a:lnTo>
                  <a:pt x="202" y="254"/>
                </a:lnTo>
                <a:lnTo>
                  <a:pt x="227" y="227"/>
                </a:lnTo>
                <a:lnTo>
                  <a:pt x="254" y="202"/>
                </a:lnTo>
                <a:lnTo>
                  <a:pt x="282" y="177"/>
                </a:lnTo>
                <a:lnTo>
                  <a:pt x="311" y="154"/>
                </a:lnTo>
                <a:lnTo>
                  <a:pt x="341" y="132"/>
                </a:lnTo>
                <a:lnTo>
                  <a:pt x="373" y="112"/>
                </a:lnTo>
                <a:lnTo>
                  <a:pt x="405" y="93"/>
                </a:lnTo>
                <a:lnTo>
                  <a:pt x="439" y="76"/>
                </a:lnTo>
                <a:lnTo>
                  <a:pt x="473" y="61"/>
                </a:lnTo>
                <a:lnTo>
                  <a:pt x="509" y="47"/>
                </a:lnTo>
                <a:lnTo>
                  <a:pt x="544" y="35"/>
                </a:lnTo>
                <a:lnTo>
                  <a:pt x="581" y="25"/>
                </a:lnTo>
                <a:lnTo>
                  <a:pt x="618" y="16"/>
                </a:lnTo>
                <a:lnTo>
                  <a:pt x="656" y="9"/>
                </a:lnTo>
                <a:lnTo>
                  <a:pt x="695" y="4"/>
                </a:lnTo>
                <a:lnTo>
                  <a:pt x="735" y="1"/>
                </a:lnTo>
                <a:lnTo>
                  <a:pt x="774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95000"/>
              <a:lumOff val="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1" name="Freeform 35">
            <a:extLst xmlns:a="http://schemas.openxmlformats.org/drawingml/2006/main">
              <a:ext uri="{FF2B5EF4-FFF2-40B4-BE49-F238E27FC236}">
                <a16:creationId xmlns:a16="http://schemas.microsoft.com/office/drawing/2014/main" id="{683F030A-D78E-4D60-AD78-CFF3B6424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848391" y="5537735"/>
            <a:ext cx="117110" cy="117109"/>
          </a:xfrm>
          <a:custGeom xmlns:a="http://schemas.openxmlformats.org/drawingml/2006/main">
            <a:rect l="0" t="0" r="r" b="b"/>
            <a:pathLst>
              <a:path w="608" h="609">
                <a:moveTo>
                  <a:pt x="152" y="0"/>
                </a:moveTo>
                <a:lnTo>
                  <a:pt x="454" y="0"/>
                </a:lnTo>
                <a:lnTo>
                  <a:pt x="470" y="1"/>
                </a:lnTo>
                <a:lnTo>
                  <a:pt x="484" y="4"/>
                </a:lnTo>
                <a:lnTo>
                  <a:pt x="499" y="8"/>
                </a:lnTo>
                <a:lnTo>
                  <a:pt x="514" y="13"/>
                </a:lnTo>
                <a:lnTo>
                  <a:pt x="527" y="20"/>
                </a:lnTo>
                <a:lnTo>
                  <a:pt x="539" y="28"/>
                </a:lnTo>
                <a:lnTo>
                  <a:pt x="552" y="36"/>
                </a:lnTo>
                <a:lnTo>
                  <a:pt x="562" y="46"/>
                </a:lnTo>
                <a:lnTo>
                  <a:pt x="562" y="46"/>
                </a:lnTo>
                <a:lnTo>
                  <a:pt x="563" y="46"/>
                </a:lnTo>
                <a:lnTo>
                  <a:pt x="572" y="57"/>
                </a:lnTo>
                <a:lnTo>
                  <a:pt x="581" y="69"/>
                </a:lnTo>
                <a:lnTo>
                  <a:pt x="589" y="81"/>
                </a:lnTo>
                <a:lnTo>
                  <a:pt x="595" y="95"/>
                </a:lnTo>
                <a:lnTo>
                  <a:pt x="601" y="109"/>
                </a:lnTo>
                <a:lnTo>
                  <a:pt x="604" y="123"/>
                </a:lnTo>
                <a:lnTo>
                  <a:pt x="606" y="138"/>
                </a:lnTo>
                <a:lnTo>
                  <a:pt x="608" y="154"/>
                </a:lnTo>
                <a:lnTo>
                  <a:pt x="608" y="455"/>
                </a:lnTo>
                <a:lnTo>
                  <a:pt x="606" y="471"/>
                </a:lnTo>
                <a:lnTo>
                  <a:pt x="604" y="486"/>
                </a:lnTo>
                <a:lnTo>
                  <a:pt x="601" y="501"/>
                </a:lnTo>
                <a:lnTo>
                  <a:pt x="595" y="514"/>
                </a:lnTo>
                <a:lnTo>
                  <a:pt x="589" y="528"/>
                </a:lnTo>
                <a:lnTo>
                  <a:pt x="581" y="541"/>
                </a:lnTo>
                <a:lnTo>
                  <a:pt x="572" y="553"/>
                </a:lnTo>
                <a:lnTo>
                  <a:pt x="563" y="563"/>
                </a:lnTo>
                <a:lnTo>
                  <a:pt x="552" y="574"/>
                </a:lnTo>
                <a:lnTo>
                  <a:pt x="540" y="583"/>
                </a:lnTo>
                <a:lnTo>
                  <a:pt x="527" y="590"/>
                </a:lnTo>
                <a:lnTo>
                  <a:pt x="514" y="597"/>
                </a:lnTo>
                <a:lnTo>
                  <a:pt x="499" y="602"/>
                </a:lnTo>
                <a:lnTo>
                  <a:pt x="484" y="606"/>
                </a:lnTo>
                <a:lnTo>
                  <a:pt x="470" y="608"/>
                </a:lnTo>
                <a:lnTo>
                  <a:pt x="454" y="609"/>
                </a:lnTo>
                <a:lnTo>
                  <a:pt x="152" y="609"/>
                </a:lnTo>
                <a:lnTo>
                  <a:pt x="138" y="608"/>
                </a:lnTo>
                <a:lnTo>
                  <a:pt x="122" y="606"/>
                </a:lnTo>
                <a:lnTo>
                  <a:pt x="108" y="602"/>
                </a:lnTo>
                <a:lnTo>
                  <a:pt x="93" y="597"/>
                </a:lnTo>
                <a:lnTo>
                  <a:pt x="79" y="590"/>
                </a:lnTo>
                <a:lnTo>
                  <a:pt x="67" y="583"/>
                </a:lnTo>
                <a:lnTo>
                  <a:pt x="55" y="574"/>
                </a:lnTo>
                <a:lnTo>
                  <a:pt x="44" y="563"/>
                </a:lnTo>
                <a:lnTo>
                  <a:pt x="44" y="563"/>
                </a:lnTo>
                <a:lnTo>
                  <a:pt x="35" y="553"/>
                </a:lnTo>
                <a:lnTo>
                  <a:pt x="26" y="541"/>
                </a:lnTo>
                <a:lnTo>
                  <a:pt x="18" y="528"/>
                </a:lnTo>
                <a:lnTo>
                  <a:pt x="11" y="514"/>
                </a:lnTo>
                <a:lnTo>
                  <a:pt x="6" y="501"/>
                </a:lnTo>
                <a:lnTo>
                  <a:pt x="2" y="486"/>
                </a:lnTo>
                <a:lnTo>
                  <a:pt x="0" y="471"/>
                </a:lnTo>
                <a:lnTo>
                  <a:pt x="0" y="455"/>
                </a:lnTo>
                <a:lnTo>
                  <a:pt x="0" y="154"/>
                </a:lnTo>
                <a:lnTo>
                  <a:pt x="0" y="138"/>
                </a:lnTo>
                <a:lnTo>
                  <a:pt x="2" y="123"/>
                </a:lnTo>
                <a:lnTo>
                  <a:pt x="6" y="109"/>
                </a:lnTo>
                <a:lnTo>
                  <a:pt x="11" y="95"/>
                </a:lnTo>
                <a:lnTo>
                  <a:pt x="18" y="81"/>
                </a:lnTo>
                <a:lnTo>
                  <a:pt x="26" y="69"/>
                </a:lnTo>
                <a:lnTo>
                  <a:pt x="35" y="57"/>
                </a:lnTo>
                <a:lnTo>
                  <a:pt x="44" y="46"/>
                </a:lnTo>
                <a:lnTo>
                  <a:pt x="55" y="36"/>
                </a:lnTo>
                <a:lnTo>
                  <a:pt x="67" y="28"/>
                </a:lnTo>
                <a:lnTo>
                  <a:pt x="79" y="20"/>
                </a:lnTo>
                <a:lnTo>
                  <a:pt x="93" y="13"/>
                </a:lnTo>
                <a:lnTo>
                  <a:pt x="107" y="8"/>
                </a:lnTo>
                <a:lnTo>
                  <a:pt x="122" y="4"/>
                </a:lnTo>
                <a:lnTo>
                  <a:pt x="138" y="1"/>
                </a:lnTo>
                <a:lnTo>
                  <a:pt x="152" y="0"/>
                </a:lnTo>
                <a:close/>
                <a:moveTo>
                  <a:pt x="454" y="60"/>
                </a:moveTo>
                <a:lnTo>
                  <a:pt x="152" y="60"/>
                </a:lnTo>
                <a:lnTo>
                  <a:pt x="143" y="61"/>
                </a:lnTo>
                <a:lnTo>
                  <a:pt x="134" y="62"/>
                </a:lnTo>
                <a:lnTo>
                  <a:pt x="125" y="64"/>
                </a:lnTo>
                <a:lnTo>
                  <a:pt x="116" y="68"/>
                </a:lnTo>
                <a:lnTo>
                  <a:pt x="108" y="71"/>
                </a:lnTo>
                <a:lnTo>
                  <a:pt x="100" y="76"/>
                </a:lnTo>
                <a:lnTo>
                  <a:pt x="93" y="81"/>
                </a:lnTo>
                <a:lnTo>
                  <a:pt x="86" y="88"/>
                </a:lnTo>
                <a:lnTo>
                  <a:pt x="79" y="94"/>
                </a:lnTo>
                <a:lnTo>
                  <a:pt x="75" y="102"/>
                </a:lnTo>
                <a:lnTo>
                  <a:pt x="69" y="110"/>
                </a:lnTo>
                <a:lnTo>
                  <a:pt x="66" y="118"/>
                </a:lnTo>
                <a:lnTo>
                  <a:pt x="62" y="127"/>
                </a:lnTo>
                <a:lnTo>
                  <a:pt x="60" y="135"/>
                </a:lnTo>
                <a:lnTo>
                  <a:pt x="59" y="145"/>
                </a:lnTo>
                <a:lnTo>
                  <a:pt x="58" y="154"/>
                </a:lnTo>
                <a:lnTo>
                  <a:pt x="58" y="455"/>
                </a:lnTo>
                <a:lnTo>
                  <a:pt x="59" y="465"/>
                </a:lnTo>
                <a:lnTo>
                  <a:pt x="60" y="475"/>
                </a:lnTo>
                <a:lnTo>
                  <a:pt x="62" y="484"/>
                </a:lnTo>
                <a:lnTo>
                  <a:pt x="66" y="492"/>
                </a:lnTo>
                <a:lnTo>
                  <a:pt x="69" y="501"/>
                </a:lnTo>
                <a:lnTo>
                  <a:pt x="75" y="509"/>
                </a:lnTo>
                <a:lnTo>
                  <a:pt x="79" y="516"/>
                </a:lnTo>
                <a:lnTo>
                  <a:pt x="86" y="522"/>
                </a:lnTo>
                <a:lnTo>
                  <a:pt x="93" y="528"/>
                </a:lnTo>
                <a:lnTo>
                  <a:pt x="100" y="534"/>
                </a:lnTo>
                <a:lnTo>
                  <a:pt x="108" y="538"/>
                </a:lnTo>
                <a:lnTo>
                  <a:pt x="116" y="543"/>
                </a:lnTo>
                <a:lnTo>
                  <a:pt x="125" y="545"/>
                </a:lnTo>
                <a:lnTo>
                  <a:pt x="134" y="547"/>
                </a:lnTo>
                <a:lnTo>
                  <a:pt x="143" y="550"/>
                </a:lnTo>
                <a:lnTo>
                  <a:pt x="152" y="550"/>
                </a:lnTo>
                <a:lnTo>
                  <a:pt x="454" y="550"/>
                </a:lnTo>
                <a:lnTo>
                  <a:pt x="464" y="550"/>
                </a:lnTo>
                <a:lnTo>
                  <a:pt x="473" y="547"/>
                </a:lnTo>
                <a:lnTo>
                  <a:pt x="482" y="545"/>
                </a:lnTo>
                <a:lnTo>
                  <a:pt x="491" y="543"/>
                </a:lnTo>
                <a:lnTo>
                  <a:pt x="499" y="538"/>
                </a:lnTo>
                <a:lnTo>
                  <a:pt x="507" y="534"/>
                </a:lnTo>
                <a:lnTo>
                  <a:pt x="514" y="528"/>
                </a:lnTo>
                <a:lnTo>
                  <a:pt x="521" y="522"/>
                </a:lnTo>
                <a:lnTo>
                  <a:pt x="527" y="516"/>
                </a:lnTo>
                <a:lnTo>
                  <a:pt x="532" y="508"/>
                </a:lnTo>
                <a:lnTo>
                  <a:pt x="537" y="501"/>
                </a:lnTo>
                <a:lnTo>
                  <a:pt x="541" y="492"/>
                </a:lnTo>
                <a:lnTo>
                  <a:pt x="545" y="484"/>
                </a:lnTo>
                <a:lnTo>
                  <a:pt x="547" y="475"/>
                </a:lnTo>
                <a:lnTo>
                  <a:pt x="548" y="465"/>
                </a:lnTo>
                <a:lnTo>
                  <a:pt x="548" y="455"/>
                </a:lnTo>
                <a:lnTo>
                  <a:pt x="548" y="154"/>
                </a:lnTo>
                <a:lnTo>
                  <a:pt x="548" y="145"/>
                </a:lnTo>
                <a:lnTo>
                  <a:pt x="547" y="135"/>
                </a:lnTo>
                <a:lnTo>
                  <a:pt x="545" y="126"/>
                </a:lnTo>
                <a:lnTo>
                  <a:pt x="541" y="118"/>
                </a:lnTo>
                <a:lnTo>
                  <a:pt x="537" y="110"/>
                </a:lnTo>
                <a:lnTo>
                  <a:pt x="532" y="102"/>
                </a:lnTo>
                <a:lnTo>
                  <a:pt x="527" y="94"/>
                </a:lnTo>
                <a:lnTo>
                  <a:pt x="521" y="88"/>
                </a:lnTo>
                <a:lnTo>
                  <a:pt x="521" y="87"/>
                </a:lnTo>
                <a:lnTo>
                  <a:pt x="514" y="81"/>
                </a:lnTo>
                <a:lnTo>
                  <a:pt x="507" y="76"/>
                </a:lnTo>
                <a:lnTo>
                  <a:pt x="499" y="71"/>
                </a:lnTo>
                <a:lnTo>
                  <a:pt x="491" y="68"/>
                </a:lnTo>
                <a:lnTo>
                  <a:pt x="482" y="64"/>
                </a:lnTo>
                <a:lnTo>
                  <a:pt x="473" y="62"/>
                </a:lnTo>
                <a:lnTo>
                  <a:pt x="464" y="61"/>
                </a:lnTo>
                <a:lnTo>
                  <a:pt x="454" y="6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97000"/>
                </a:schemeClr>
              </a:gs>
              <a:gs pos="46000">
                <a:srgbClr val="FFFFFF"/>
              </a:gs>
              <a:gs pos="56000">
                <a:schemeClr val="bg1">
                  <a:alpha val="45000"/>
                </a:schemeClr>
              </a:gs>
              <a:gs pos="100000">
                <a:srgbClr val="FFFFFF"/>
              </a:gs>
            </a:gsLst>
            <a:lin ang="189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2" name="Freeform 42">
            <a:extLst xmlns:a="http://schemas.openxmlformats.org/drawingml/2006/main">
              <a:ext uri="{FF2B5EF4-FFF2-40B4-BE49-F238E27FC236}">
                <a16:creationId xmlns:a16="http://schemas.microsoft.com/office/drawing/2014/main" id="{B8DE2AA5-7A9C-40F0-AD11-D19CC2908E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747514" y="5602667"/>
            <a:ext cx="316545" cy="151895"/>
          </a:xfrm>
          <a:custGeom xmlns:a="http://schemas.openxmlformats.org/drawingml/2006/main">
            <a:rect l="0" t="0" r="r" b="b"/>
            <a:pathLst>
              <a:path w="1638" h="786">
                <a:moveTo>
                  <a:pt x="1638" y="2"/>
                </a:moveTo>
                <a:lnTo>
                  <a:pt x="1635" y="43"/>
                </a:lnTo>
                <a:lnTo>
                  <a:pt x="1630" y="83"/>
                </a:lnTo>
                <a:lnTo>
                  <a:pt x="1625" y="122"/>
                </a:lnTo>
                <a:lnTo>
                  <a:pt x="1616" y="161"/>
                </a:lnTo>
                <a:lnTo>
                  <a:pt x="1605" y="199"/>
                </a:lnTo>
                <a:lnTo>
                  <a:pt x="1594" y="237"/>
                </a:lnTo>
                <a:lnTo>
                  <a:pt x="1580" y="273"/>
                </a:lnTo>
                <a:lnTo>
                  <a:pt x="1564" y="309"/>
                </a:lnTo>
                <a:lnTo>
                  <a:pt x="1547" y="344"/>
                </a:lnTo>
                <a:lnTo>
                  <a:pt x="1529" y="377"/>
                </a:lnTo>
                <a:lnTo>
                  <a:pt x="1508" y="410"/>
                </a:lnTo>
                <a:lnTo>
                  <a:pt x="1488" y="442"/>
                </a:lnTo>
                <a:lnTo>
                  <a:pt x="1464" y="473"/>
                </a:lnTo>
                <a:lnTo>
                  <a:pt x="1440" y="503"/>
                </a:lnTo>
                <a:lnTo>
                  <a:pt x="1414" y="531"/>
                </a:lnTo>
                <a:lnTo>
                  <a:pt x="1387" y="558"/>
                </a:lnTo>
                <a:lnTo>
                  <a:pt x="1359" y="584"/>
                </a:lnTo>
                <a:lnTo>
                  <a:pt x="1329" y="609"/>
                </a:lnTo>
                <a:lnTo>
                  <a:pt x="1298" y="631"/>
                </a:lnTo>
                <a:lnTo>
                  <a:pt x="1268" y="654"/>
                </a:lnTo>
                <a:lnTo>
                  <a:pt x="1235" y="674"/>
                </a:lnTo>
                <a:lnTo>
                  <a:pt x="1200" y="693"/>
                </a:lnTo>
                <a:lnTo>
                  <a:pt x="1166" y="710"/>
                </a:lnTo>
                <a:lnTo>
                  <a:pt x="1131" y="726"/>
                </a:lnTo>
                <a:lnTo>
                  <a:pt x="1094" y="740"/>
                </a:lnTo>
                <a:lnTo>
                  <a:pt x="1057" y="752"/>
                </a:lnTo>
                <a:lnTo>
                  <a:pt x="1019" y="763"/>
                </a:lnTo>
                <a:lnTo>
                  <a:pt x="980" y="771"/>
                </a:lnTo>
                <a:lnTo>
                  <a:pt x="940" y="777"/>
                </a:lnTo>
                <a:lnTo>
                  <a:pt x="900" y="783"/>
                </a:lnTo>
                <a:lnTo>
                  <a:pt x="861" y="785"/>
                </a:lnTo>
                <a:lnTo>
                  <a:pt x="819" y="786"/>
                </a:lnTo>
                <a:lnTo>
                  <a:pt x="778" y="785"/>
                </a:lnTo>
                <a:lnTo>
                  <a:pt x="737" y="783"/>
                </a:lnTo>
                <a:lnTo>
                  <a:pt x="697" y="777"/>
                </a:lnTo>
                <a:lnTo>
                  <a:pt x="657" y="771"/>
                </a:lnTo>
                <a:lnTo>
                  <a:pt x="619" y="763"/>
                </a:lnTo>
                <a:lnTo>
                  <a:pt x="581" y="752"/>
                </a:lnTo>
                <a:lnTo>
                  <a:pt x="543" y="740"/>
                </a:lnTo>
                <a:lnTo>
                  <a:pt x="507" y="725"/>
                </a:lnTo>
                <a:lnTo>
                  <a:pt x="472" y="710"/>
                </a:lnTo>
                <a:lnTo>
                  <a:pt x="436" y="693"/>
                </a:lnTo>
                <a:lnTo>
                  <a:pt x="403" y="674"/>
                </a:lnTo>
                <a:lnTo>
                  <a:pt x="370" y="653"/>
                </a:lnTo>
                <a:lnTo>
                  <a:pt x="338" y="631"/>
                </a:lnTo>
                <a:lnTo>
                  <a:pt x="308" y="607"/>
                </a:lnTo>
                <a:lnTo>
                  <a:pt x="279" y="584"/>
                </a:lnTo>
                <a:lnTo>
                  <a:pt x="250" y="557"/>
                </a:lnTo>
                <a:lnTo>
                  <a:pt x="223" y="530"/>
                </a:lnTo>
                <a:lnTo>
                  <a:pt x="198" y="501"/>
                </a:lnTo>
                <a:lnTo>
                  <a:pt x="173" y="472"/>
                </a:lnTo>
                <a:lnTo>
                  <a:pt x="150" y="441"/>
                </a:lnTo>
                <a:lnTo>
                  <a:pt x="128" y="409"/>
                </a:lnTo>
                <a:lnTo>
                  <a:pt x="109" y="376"/>
                </a:lnTo>
                <a:lnTo>
                  <a:pt x="89" y="342"/>
                </a:lnTo>
                <a:lnTo>
                  <a:pt x="73" y="308"/>
                </a:lnTo>
                <a:lnTo>
                  <a:pt x="58" y="271"/>
                </a:lnTo>
                <a:lnTo>
                  <a:pt x="44" y="235"/>
                </a:lnTo>
                <a:lnTo>
                  <a:pt x="32" y="197"/>
                </a:lnTo>
                <a:lnTo>
                  <a:pt x="22" y="159"/>
                </a:lnTo>
                <a:lnTo>
                  <a:pt x="14" y="120"/>
                </a:lnTo>
                <a:lnTo>
                  <a:pt x="7" y="81"/>
                </a:lnTo>
                <a:lnTo>
                  <a:pt x="3" y="40"/>
                </a:lnTo>
                <a:lnTo>
                  <a:pt x="0" y="0"/>
                </a:lnTo>
                <a:lnTo>
                  <a:pt x="48" y="6"/>
                </a:lnTo>
                <a:lnTo>
                  <a:pt x="96" y="12"/>
                </a:lnTo>
                <a:lnTo>
                  <a:pt x="146" y="18"/>
                </a:lnTo>
                <a:lnTo>
                  <a:pt x="196" y="24"/>
                </a:lnTo>
                <a:lnTo>
                  <a:pt x="246" y="28"/>
                </a:lnTo>
                <a:lnTo>
                  <a:pt x="297" y="33"/>
                </a:lnTo>
                <a:lnTo>
                  <a:pt x="348" y="37"/>
                </a:lnTo>
                <a:lnTo>
                  <a:pt x="400" y="41"/>
                </a:lnTo>
                <a:lnTo>
                  <a:pt x="452" y="44"/>
                </a:lnTo>
                <a:lnTo>
                  <a:pt x="505" y="48"/>
                </a:lnTo>
                <a:lnTo>
                  <a:pt x="557" y="50"/>
                </a:lnTo>
                <a:lnTo>
                  <a:pt x="611" y="52"/>
                </a:lnTo>
                <a:lnTo>
                  <a:pt x="664" y="53"/>
                </a:lnTo>
                <a:lnTo>
                  <a:pt x="719" y="55"/>
                </a:lnTo>
                <a:lnTo>
                  <a:pt x="774" y="56"/>
                </a:lnTo>
                <a:lnTo>
                  <a:pt x="829" y="56"/>
                </a:lnTo>
                <a:lnTo>
                  <a:pt x="882" y="56"/>
                </a:lnTo>
                <a:lnTo>
                  <a:pt x="936" y="55"/>
                </a:lnTo>
                <a:lnTo>
                  <a:pt x="988" y="53"/>
                </a:lnTo>
                <a:lnTo>
                  <a:pt x="1041" y="52"/>
                </a:lnTo>
                <a:lnTo>
                  <a:pt x="1093" y="50"/>
                </a:lnTo>
                <a:lnTo>
                  <a:pt x="1145" y="48"/>
                </a:lnTo>
                <a:lnTo>
                  <a:pt x="1196" y="45"/>
                </a:lnTo>
                <a:lnTo>
                  <a:pt x="1247" y="42"/>
                </a:lnTo>
                <a:lnTo>
                  <a:pt x="1297" y="39"/>
                </a:lnTo>
                <a:lnTo>
                  <a:pt x="1348" y="34"/>
                </a:lnTo>
                <a:lnTo>
                  <a:pt x="1398" y="30"/>
                </a:lnTo>
                <a:lnTo>
                  <a:pt x="1447" y="25"/>
                </a:lnTo>
                <a:lnTo>
                  <a:pt x="1495" y="20"/>
                </a:lnTo>
                <a:lnTo>
                  <a:pt x="1544" y="15"/>
                </a:lnTo>
                <a:lnTo>
                  <a:pt x="1590" y="9"/>
                </a:lnTo>
                <a:lnTo>
                  <a:pt x="1638" y="2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20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2" name="Freeform 26">
            <a:extLst xmlns:a="http://schemas.openxmlformats.org/drawingml/2006/main">
              <a:ext uri="{FF2B5EF4-FFF2-40B4-BE49-F238E27FC236}">
                <a16:creationId xmlns:a16="http://schemas.microsoft.com/office/drawing/2014/main" id="{997FAE0F-1AE7-41ED-93E8-4B697AF189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735800" y="1397162"/>
            <a:ext cx="1193660" cy="3540185"/>
          </a:xfrm>
          <a:custGeom xmlns:a="http://schemas.openxmlformats.org/drawingml/2006/main">
            <a:rect l="0" t="0" r="r" b="b"/>
            <a:pathLst>
              <a:path w="4741" h="14059">
                <a:moveTo>
                  <a:pt x="0" y="0"/>
                </a:moveTo>
                <a:lnTo>
                  <a:pt x="3656" y="0"/>
                </a:lnTo>
                <a:lnTo>
                  <a:pt x="3712" y="1"/>
                </a:lnTo>
                <a:lnTo>
                  <a:pt x="3767" y="4"/>
                </a:lnTo>
                <a:lnTo>
                  <a:pt x="3820" y="12"/>
                </a:lnTo>
                <a:lnTo>
                  <a:pt x="3874" y="22"/>
                </a:lnTo>
                <a:lnTo>
                  <a:pt x="3926" y="34"/>
                </a:lnTo>
                <a:lnTo>
                  <a:pt x="3978" y="49"/>
                </a:lnTo>
                <a:lnTo>
                  <a:pt x="4028" y="66"/>
                </a:lnTo>
                <a:lnTo>
                  <a:pt x="4077" y="85"/>
                </a:lnTo>
                <a:lnTo>
                  <a:pt x="4125" y="107"/>
                </a:lnTo>
                <a:lnTo>
                  <a:pt x="4172" y="131"/>
                </a:lnTo>
                <a:lnTo>
                  <a:pt x="4217" y="157"/>
                </a:lnTo>
                <a:lnTo>
                  <a:pt x="4262" y="186"/>
                </a:lnTo>
                <a:lnTo>
                  <a:pt x="4304" y="215"/>
                </a:lnTo>
                <a:lnTo>
                  <a:pt x="4345" y="247"/>
                </a:lnTo>
                <a:lnTo>
                  <a:pt x="4385" y="281"/>
                </a:lnTo>
                <a:lnTo>
                  <a:pt x="4422" y="318"/>
                </a:lnTo>
                <a:lnTo>
                  <a:pt x="4458" y="356"/>
                </a:lnTo>
                <a:lnTo>
                  <a:pt x="4492" y="395"/>
                </a:lnTo>
                <a:lnTo>
                  <a:pt x="4525" y="436"/>
                </a:lnTo>
                <a:lnTo>
                  <a:pt x="4555" y="479"/>
                </a:lnTo>
                <a:lnTo>
                  <a:pt x="4583" y="523"/>
                </a:lnTo>
                <a:lnTo>
                  <a:pt x="4609" y="568"/>
                </a:lnTo>
                <a:lnTo>
                  <a:pt x="4633" y="614"/>
                </a:lnTo>
                <a:lnTo>
                  <a:pt x="4655" y="662"/>
                </a:lnTo>
                <a:lnTo>
                  <a:pt x="4675" y="712"/>
                </a:lnTo>
                <a:lnTo>
                  <a:pt x="4692" y="763"/>
                </a:lnTo>
                <a:lnTo>
                  <a:pt x="4706" y="814"/>
                </a:lnTo>
                <a:lnTo>
                  <a:pt x="4719" y="866"/>
                </a:lnTo>
                <a:lnTo>
                  <a:pt x="4728" y="919"/>
                </a:lnTo>
                <a:lnTo>
                  <a:pt x="4735" y="973"/>
                </a:lnTo>
                <a:lnTo>
                  <a:pt x="4740" y="1028"/>
                </a:lnTo>
                <a:lnTo>
                  <a:pt x="4741" y="1084"/>
                </a:lnTo>
                <a:lnTo>
                  <a:pt x="4741" y="14059"/>
                </a:lnTo>
                <a:lnTo>
                  <a:pt x="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50000"/>
                </a:schemeClr>
              </a:gs>
              <a:gs pos="65000">
                <a:schemeClr val="bg1">
                  <a:alpha val="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3" name="Freeform 27">
            <a:extLst xmlns:a="http://schemas.openxmlformats.org/drawingml/2006/main">
              <a:ext uri="{FF2B5EF4-FFF2-40B4-BE49-F238E27FC236}">
                <a16:creationId xmlns:a16="http://schemas.microsoft.com/office/drawing/2014/main" id="{A6C5AD08-49B1-4DF4-AF2F-94D3C8B0F1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699538" y="1702376"/>
            <a:ext cx="409471" cy="84613"/>
          </a:xfrm>
          <a:custGeom xmlns:a="http://schemas.openxmlformats.org/drawingml/2006/main">
            <a:rect l="0" t="0" r="r" b="b"/>
            <a:pathLst>
              <a:path w="1626" h="338">
                <a:moveTo>
                  <a:pt x="170" y="0"/>
                </a:moveTo>
                <a:lnTo>
                  <a:pt x="1456" y="0"/>
                </a:lnTo>
                <a:lnTo>
                  <a:pt x="1474" y="1"/>
                </a:lnTo>
                <a:lnTo>
                  <a:pt x="1490" y="3"/>
                </a:lnTo>
                <a:lnTo>
                  <a:pt x="1506" y="7"/>
                </a:lnTo>
                <a:lnTo>
                  <a:pt x="1522" y="12"/>
                </a:lnTo>
                <a:lnTo>
                  <a:pt x="1537" y="20"/>
                </a:lnTo>
                <a:lnTo>
                  <a:pt x="1550" y="28"/>
                </a:lnTo>
                <a:lnTo>
                  <a:pt x="1564" y="39"/>
                </a:lnTo>
                <a:lnTo>
                  <a:pt x="1576" y="49"/>
                </a:lnTo>
                <a:lnTo>
                  <a:pt x="1587" y="61"/>
                </a:lnTo>
                <a:lnTo>
                  <a:pt x="1597" y="74"/>
                </a:lnTo>
                <a:lnTo>
                  <a:pt x="1605" y="89"/>
                </a:lnTo>
                <a:lnTo>
                  <a:pt x="1612" y="104"/>
                </a:lnTo>
                <a:lnTo>
                  <a:pt x="1618" y="118"/>
                </a:lnTo>
                <a:lnTo>
                  <a:pt x="1622" y="135"/>
                </a:lnTo>
                <a:lnTo>
                  <a:pt x="1625" y="151"/>
                </a:lnTo>
                <a:lnTo>
                  <a:pt x="1626" y="169"/>
                </a:lnTo>
                <a:lnTo>
                  <a:pt x="1626" y="169"/>
                </a:lnTo>
                <a:lnTo>
                  <a:pt x="1625" y="187"/>
                </a:lnTo>
                <a:lnTo>
                  <a:pt x="1622" y="203"/>
                </a:lnTo>
                <a:lnTo>
                  <a:pt x="1618" y="220"/>
                </a:lnTo>
                <a:lnTo>
                  <a:pt x="1612" y="235"/>
                </a:lnTo>
                <a:lnTo>
                  <a:pt x="1605" y="249"/>
                </a:lnTo>
                <a:lnTo>
                  <a:pt x="1597" y="263"/>
                </a:lnTo>
                <a:lnTo>
                  <a:pt x="1587" y="277"/>
                </a:lnTo>
                <a:lnTo>
                  <a:pt x="1576" y="288"/>
                </a:lnTo>
                <a:lnTo>
                  <a:pt x="1564" y="300"/>
                </a:lnTo>
                <a:lnTo>
                  <a:pt x="1550" y="310"/>
                </a:lnTo>
                <a:lnTo>
                  <a:pt x="1537" y="318"/>
                </a:lnTo>
                <a:lnTo>
                  <a:pt x="1522" y="325"/>
                </a:lnTo>
                <a:lnTo>
                  <a:pt x="1506" y="330"/>
                </a:lnTo>
                <a:lnTo>
                  <a:pt x="1490" y="335"/>
                </a:lnTo>
                <a:lnTo>
                  <a:pt x="1474" y="337"/>
                </a:lnTo>
                <a:lnTo>
                  <a:pt x="1456" y="338"/>
                </a:lnTo>
                <a:lnTo>
                  <a:pt x="170" y="338"/>
                </a:lnTo>
                <a:lnTo>
                  <a:pt x="153" y="337"/>
                </a:lnTo>
                <a:lnTo>
                  <a:pt x="136" y="335"/>
                </a:lnTo>
                <a:lnTo>
                  <a:pt x="120" y="330"/>
                </a:lnTo>
                <a:lnTo>
                  <a:pt x="104" y="325"/>
                </a:lnTo>
                <a:lnTo>
                  <a:pt x="89" y="318"/>
                </a:lnTo>
                <a:lnTo>
                  <a:pt x="76" y="310"/>
                </a:lnTo>
                <a:lnTo>
                  <a:pt x="62" y="300"/>
                </a:lnTo>
                <a:lnTo>
                  <a:pt x="51" y="288"/>
                </a:lnTo>
                <a:lnTo>
                  <a:pt x="39" y="277"/>
                </a:lnTo>
                <a:lnTo>
                  <a:pt x="30" y="263"/>
                </a:lnTo>
                <a:lnTo>
                  <a:pt x="21" y="249"/>
                </a:lnTo>
                <a:lnTo>
                  <a:pt x="14" y="235"/>
                </a:lnTo>
                <a:lnTo>
                  <a:pt x="8" y="220"/>
                </a:lnTo>
                <a:lnTo>
                  <a:pt x="4" y="203"/>
                </a:lnTo>
                <a:lnTo>
                  <a:pt x="1" y="187"/>
                </a:lnTo>
                <a:lnTo>
                  <a:pt x="0" y="169"/>
                </a:lnTo>
                <a:lnTo>
                  <a:pt x="0" y="169"/>
                </a:lnTo>
                <a:lnTo>
                  <a:pt x="1" y="151"/>
                </a:lnTo>
                <a:lnTo>
                  <a:pt x="4" y="135"/>
                </a:lnTo>
                <a:lnTo>
                  <a:pt x="8" y="118"/>
                </a:lnTo>
                <a:lnTo>
                  <a:pt x="14" y="104"/>
                </a:lnTo>
                <a:lnTo>
                  <a:pt x="21" y="89"/>
                </a:lnTo>
                <a:lnTo>
                  <a:pt x="30" y="74"/>
                </a:lnTo>
                <a:lnTo>
                  <a:pt x="39" y="61"/>
                </a:lnTo>
                <a:lnTo>
                  <a:pt x="51" y="49"/>
                </a:lnTo>
                <a:lnTo>
                  <a:pt x="62" y="39"/>
                </a:lnTo>
                <a:lnTo>
                  <a:pt x="76" y="28"/>
                </a:lnTo>
                <a:lnTo>
                  <a:pt x="89" y="20"/>
                </a:lnTo>
                <a:lnTo>
                  <a:pt x="104" y="12"/>
                </a:lnTo>
                <a:lnTo>
                  <a:pt x="120" y="7"/>
                </a:lnTo>
                <a:lnTo>
                  <a:pt x="136" y="3"/>
                </a:lnTo>
                <a:lnTo>
                  <a:pt x="153" y="1"/>
                </a:lnTo>
                <a:lnTo>
                  <a:pt x="17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tx1"/>
              </a:gs>
              <a:gs pos="45000">
                <a:schemeClr val="tx1">
                  <a:lumMod val="75000"/>
                  <a:lumOff val="25000"/>
                </a:schemeClr>
              </a:gs>
              <a:gs pos="62000">
                <a:srgbClr val="3C3C3C"/>
              </a:gs>
              <a:gs pos="100000">
                <a:srgbClr val="060606"/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4" name="Freeform 28">
            <a:extLst xmlns:a="http://schemas.openxmlformats.org/drawingml/2006/main">
              <a:ext uri="{FF2B5EF4-FFF2-40B4-BE49-F238E27FC236}">
                <a16:creationId xmlns:a16="http://schemas.microsoft.com/office/drawing/2014/main" id="{364C2330-678F-4A3F-B8B5-364FF95DB6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723712" y="1715973"/>
            <a:ext cx="361120" cy="49862"/>
          </a:xfrm>
          <a:custGeom xmlns:a="http://schemas.openxmlformats.org/drawingml/2006/main">
            <a:rect l="0" t="0" r="r" b="b"/>
            <a:pathLst>
              <a:path w="1434" h="200">
                <a:moveTo>
                  <a:pt x="75" y="0"/>
                </a:moveTo>
                <a:lnTo>
                  <a:pt x="1360" y="0"/>
                </a:lnTo>
                <a:lnTo>
                  <a:pt x="1367" y="1"/>
                </a:lnTo>
                <a:lnTo>
                  <a:pt x="1375" y="3"/>
                </a:lnTo>
                <a:lnTo>
                  <a:pt x="1381" y="4"/>
                </a:lnTo>
                <a:lnTo>
                  <a:pt x="1388" y="6"/>
                </a:lnTo>
                <a:lnTo>
                  <a:pt x="1395" y="9"/>
                </a:lnTo>
                <a:lnTo>
                  <a:pt x="1401" y="13"/>
                </a:lnTo>
                <a:lnTo>
                  <a:pt x="1407" y="17"/>
                </a:lnTo>
                <a:lnTo>
                  <a:pt x="1412" y="22"/>
                </a:lnTo>
                <a:lnTo>
                  <a:pt x="1417" y="28"/>
                </a:lnTo>
                <a:lnTo>
                  <a:pt x="1421" y="33"/>
                </a:lnTo>
                <a:lnTo>
                  <a:pt x="1425" y="39"/>
                </a:lnTo>
                <a:lnTo>
                  <a:pt x="1428" y="46"/>
                </a:lnTo>
                <a:lnTo>
                  <a:pt x="1430" y="53"/>
                </a:lnTo>
                <a:lnTo>
                  <a:pt x="1433" y="60"/>
                </a:lnTo>
                <a:lnTo>
                  <a:pt x="1434" y="68"/>
                </a:lnTo>
                <a:lnTo>
                  <a:pt x="1434" y="75"/>
                </a:lnTo>
                <a:lnTo>
                  <a:pt x="1434" y="126"/>
                </a:lnTo>
                <a:lnTo>
                  <a:pt x="1434" y="134"/>
                </a:lnTo>
                <a:lnTo>
                  <a:pt x="1433" y="140"/>
                </a:lnTo>
                <a:lnTo>
                  <a:pt x="1430" y="147"/>
                </a:lnTo>
                <a:lnTo>
                  <a:pt x="1428" y="154"/>
                </a:lnTo>
                <a:lnTo>
                  <a:pt x="1425" y="161"/>
                </a:lnTo>
                <a:lnTo>
                  <a:pt x="1421" y="167"/>
                </a:lnTo>
                <a:lnTo>
                  <a:pt x="1417" y="172"/>
                </a:lnTo>
                <a:lnTo>
                  <a:pt x="1412" y="178"/>
                </a:lnTo>
                <a:lnTo>
                  <a:pt x="1407" y="183"/>
                </a:lnTo>
                <a:lnTo>
                  <a:pt x="1401" y="187"/>
                </a:lnTo>
                <a:lnTo>
                  <a:pt x="1395" y="191"/>
                </a:lnTo>
                <a:lnTo>
                  <a:pt x="1388" y="194"/>
                </a:lnTo>
                <a:lnTo>
                  <a:pt x="1381" y="196"/>
                </a:lnTo>
                <a:lnTo>
                  <a:pt x="1375" y="199"/>
                </a:lnTo>
                <a:lnTo>
                  <a:pt x="1367" y="200"/>
                </a:lnTo>
                <a:lnTo>
                  <a:pt x="1360" y="200"/>
                </a:lnTo>
                <a:lnTo>
                  <a:pt x="75" y="200"/>
                </a:lnTo>
                <a:lnTo>
                  <a:pt x="67" y="200"/>
                </a:lnTo>
                <a:lnTo>
                  <a:pt x="59" y="199"/>
                </a:lnTo>
                <a:lnTo>
                  <a:pt x="53" y="196"/>
                </a:lnTo>
                <a:lnTo>
                  <a:pt x="46" y="194"/>
                </a:lnTo>
                <a:lnTo>
                  <a:pt x="40" y="191"/>
                </a:lnTo>
                <a:lnTo>
                  <a:pt x="33" y="187"/>
                </a:lnTo>
                <a:lnTo>
                  <a:pt x="28" y="183"/>
                </a:lnTo>
                <a:lnTo>
                  <a:pt x="22" y="178"/>
                </a:lnTo>
                <a:lnTo>
                  <a:pt x="17" y="172"/>
                </a:lnTo>
                <a:lnTo>
                  <a:pt x="13" y="167"/>
                </a:lnTo>
                <a:lnTo>
                  <a:pt x="9" y="161"/>
                </a:lnTo>
                <a:lnTo>
                  <a:pt x="6" y="154"/>
                </a:lnTo>
                <a:lnTo>
                  <a:pt x="4" y="147"/>
                </a:lnTo>
                <a:lnTo>
                  <a:pt x="2" y="140"/>
                </a:lnTo>
                <a:lnTo>
                  <a:pt x="1" y="134"/>
                </a:lnTo>
                <a:lnTo>
                  <a:pt x="0" y="126"/>
                </a:lnTo>
                <a:lnTo>
                  <a:pt x="0" y="75"/>
                </a:lnTo>
                <a:lnTo>
                  <a:pt x="1" y="68"/>
                </a:lnTo>
                <a:lnTo>
                  <a:pt x="2" y="60"/>
                </a:lnTo>
                <a:lnTo>
                  <a:pt x="4" y="53"/>
                </a:lnTo>
                <a:lnTo>
                  <a:pt x="6" y="46"/>
                </a:lnTo>
                <a:lnTo>
                  <a:pt x="9" y="39"/>
                </a:lnTo>
                <a:lnTo>
                  <a:pt x="13" y="33"/>
                </a:lnTo>
                <a:lnTo>
                  <a:pt x="17" y="28"/>
                </a:lnTo>
                <a:lnTo>
                  <a:pt x="22" y="22"/>
                </a:lnTo>
                <a:lnTo>
                  <a:pt x="28" y="17"/>
                </a:lnTo>
                <a:lnTo>
                  <a:pt x="33" y="13"/>
                </a:lnTo>
                <a:lnTo>
                  <a:pt x="40" y="9"/>
                </a:lnTo>
                <a:lnTo>
                  <a:pt x="46" y="6"/>
                </a:lnTo>
                <a:lnTo>
                  <a:pt x="53" y="4"/>
                </a:lnTo>
                <a:lnTo>
                  <a:pt x="59" y="3"/>
                </a:lnTo>
                <a:lnTo>
                  <a:pt x="67" y="1"/>
                </a:lnTo>
                <a:lnTo>
                  <a:pt x="75" y="0"/>
                </a:lnTo>
                <a:close/>
              </a:path>
            </a:pathLst>
          </a:custGeom>
          <a:pattFill xmlns:a="http://schemas.openxmlformats.org/drawingml/2006/main" prst="pct60">
            <a:fgClr>
              <a:schemeClr val="tx1">
                <a:lumMod val="65000"/>
                <a:lumOff val="35000"/>
              </a:schemeClr>
            </a:fgClr>
            <a:bgClr>
              <a:schemeClr val="tx1">
                <a:lumMod val="85000"/>
                <a:lumOff val="15000"/>
              </a:schemeClr>
            </a:bgClr>
          </a:patt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5" name="Freeform 29">
            <a:extLst xmlns:a="http://schemas.openxmlformats.org/drawingml/2006/main">
              <a:ext uri="{FF2B5EF4-FFF2-40B4-BE49-F238E27FC236}">
                <a16:creationId xmlns:a16="http://schemas.microsoft.com/office/drawing/2014/main" id="{8C89854A-DC35-429D-93D6-C5EF59684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864228" y="1533148"/>
            <a:ext cx="87635" cy="86124"/>
          </a:xfrm>
          <a:custGeom xmlns:a="http://schemas.openxmlformats.org/drawingml/2006/main">
            <a:rect l="0" t="0" r="r" b="b"/>
            <a:pathLst>
              <a:path w="345" h="344">
                <a:moveTo>
                  <a:pt x="172" y="0"/>
                </a:moveTo>
                <a:lnTo>
                  <a:pt x="189" y="1"/>
                </a:lnTo>
                <a:lnTo>
                  <a:pt x="207" y="3"/>
                </a:lnTo>
                <a:lnTo>
                  <a:pt x="224" y="8"/>
                </a:lnTo>
                <a:lnTo>
                  <a:pt x="240" y="14"/>
                </a:lnTo>
                <a:lnTo>
                  <a:pt x="254" y="21"/>
                </a:lnTo>
                <a:lnTo>
                  <a:pt x="268" y="30"/>
                </a:lnTo>
                <a:lnTo>
                  <a:pt x="282" y="39"/>
                </a:lnTo>
                <a:lnTo>
                  <a:pt x="294" y="50"/>
                </a:lnTo>
                <a:lnTo>
                  <a:pt x="305" y="63"/>
                </a:lnTo>
                <a:lnTo>
                  <a:pt x="315" y="75"/>
                </a:lnTo>
                <a:lnTo>
                  <a:pt x="324" y="90"/>
                </a:lnTo>
                <a:lnTo>
                  <a:pt x="331" y="105"/>
                </a:lnTo>
                <a:lnTo>
                  <a:pt x="337" y="121"/>
                </a:lnTo>
                <a:lnTo>
                  <a:pt x="341" y="137"/>
                </a:lnTo>
                <a:lnTo>
                  <a:pt x="343" y="154"/>
                </a:lnTo>
                <a:lnTo>
                  <a:pt x="345" y="172"/>
                </a:lnTo>
                <a:lnTo>
                  <a:pt x="343" y="189"/>
                </a:lnTo>
                <a:lnTo>
                  <a:pt x="341" y="206"/>
                </a:lnTo>
                <a:lnTo>
                  <a:pt x="337" y="224"/>
                </a:lnTo>
                <a:lnTo>
                  <a:pt x="331" y="239"/>
                </a:lnTo>
                <a:lnTo>
                  <a:pt x="324" y="254"/>
                </a:lnTo>
                <a:lnTo>
                  <a:pt x="315" y="268"/>
                </a:lnTo>
                <a:lnTo>
                  <a:pt x="305" y="282"/>
                </a:lnTo>
                <a:lnTo>
                  <a:pt x="294" y="294"/>
                </a:lnTo>
                <a:lnTo>
                  <a:pt x="282" y="304"/>
                </a:lnTo>
                <a:lnTo>
                  <a:pt x="268" y="315"/>
                </a:lnTo>
                <a:lnTo>
                  <a:pt x="254" y="324"/>
                </a:lnTo>
                <a:lnTo>
                  <a:pt x="240" y="331"/>
                </a:lnTo>
                <a:lnTo>
                  <a:pt x="224" y="336"/>
                </a:lnTo>
                <a:lnTo>
                  <a:pt x="207" y="341"/>
                </a:lnTo>
                <a:lnTo>
                  <a:pt x="189" y="343"/>
                </a:lnTo>
                <a:lnTo>
                  <a:pt x="172" y="344"/>
                </a:lnTo>
                <a:lnTo>
                  <a:pt x="155" y="343"/>
                </a:lnTo>
                <a:lnTo>
                  <a:pt x="138" y="341"/>
                </a:lnTo>
                <a:lnTo>
                  <a:pt x="121" y="336"/>
                </a:lnTo>
                <a:lnTo>
                  <a:pt x="105" y="331"/>
                </a:lnTo>
                <a:lnTo>
                  <a:pt x="90" y="324"/>
                </a:lnTo>
                <a:lnTo>
                  <a:pt x="76" y="315"/>
                </a:lnTo>
                <a:lnTo>
                  <a:pt x="63" y="304"/>
                </a:lnTo>
                <a:lnTo>
                  <a:pt x="50" y="294"/>
                </a:lnTo>
                <a:lnTo>
                  <a:pt x="39" y="282"/>
                </a:lnTo>
                <a:lnTo>
                  <a:pt x="30" y="268"/>
                </a:lnTo>
                <a:lnTo>
                  <a:pt x="21" y="254"/>
                </a:lnTo>
                <a:lnTo>
                  <a:pt x="14" y="239"/>
                </a:lnTo>
                <a:lnTo>
                  <a:pt x="8" y="224"/>
                </a:lnTo>
                <a:lnTo>
                  <a:pt x="3" y="206"/>
                </a:lnTo>
                <a:lnTo>
                  <a:pt x="1" y="189"/>
                </a:lnTo>
                <a:lnTo>
                  <a:pt x="0" y="172"/>
                </a:lnTo>
                <a:lnTo>
                  <a:pt x="1" y="154"/>
                </a:lnTo>
                <a:lnTo>
                  <a:pt x="3" y="137"/>
                </a:lnTo>
                <a:lnTo>
                  <a:pt x="8" y="121"/>
                </a:lnTo>
                <a:lnTo>
                  <a:pt x="14" y="105"/>
                </a:lnTo>
                <a:lnTo>
                  <a:pt x="21" y="90"/>
                </a:lnTo>
                <a:lnTo>
                  <a:pt x="30" y="75"/>
                </a:lnTo>
                <a:lnTo>
                  <a:pt x="39" y="63"/>
                </a:lnTo>
                <a:lnTo>
                  <a:pt x="50" y="50"/>
                </a:lnTo>
                <a:lnTo>
                  <a:pt x="63" y="39"/>
                </a:lnTo>
                <a:lnTo>
                  <a:pt x="76" y="30"/>
                </a:lnTo>
                <a:lnTo>
                  <a:pt x="90" y="21"/>
                </a:lnTo>
                <a:lnTo>
                  <a:pt x="105" y="14"/>
                </a:lnTo>
                <a:lnTo>
                  <a:pt x="121" y="8"/>
                </a:lnTo>
                <a:lnTo>
                  <a:pt x="138" y="3"/>
                </a:lnTo>
                <a:lnTo>
                  <a:pt x="155" y="1"/>
                </a:lnTo>
                <a:lnTo>
                  <a:pt x="172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tx1"/>
              </a:gs>
              <a:gs pos="65000">
                <a:schemeClr val="tx1">
                  <a:lumMod val="75000"/>
                  <a:lumOff val="25000"/>
                </a:schemeClr>
              </a:gs>
            </a:gsLst>
            <a:path path="circle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6" name="Freeform 30">
            <a:extLst xmlns:a="http://schemas.openxmlformats.org/drawingml/2006/main">
              <a:ext uri="{FF2B5EF4-FFF2-40B4-BE49-F238E27FC236}">
                <a16:creationId xmlns:a16="http://schemas.microsoft.com/office/drawing/2014/main" id="{F4536B3B-5EE1-4986-A2FA-1A0A7FF60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886914" y="1554299"/>
            <a:ext cx="42306" cy="42306"/>
          </a:xfrm>
          <a:custGeom xmlns:a="http://schemas.openxmlformats.org/drawingml/2006/main">
            <a:rect l="0" t="0" r="r" b="b"/>
            <a:pathLst>
              <a:path w="169" h="169">
                <a:moveTo>
                  <a:pt x="84" y="0"/>
                </a:moveTo>
                <a:lnTo>
                  <a:pt x="93" y="0"/>
                </a:lnTo>
                <a:lnTo>
                  <a:pt x="101" y="1"/>
                </a:lnTo>
                <a:lnTo>
                  <a:pt x="109" y="3"/>
                </a:lnTo>
                <a:lnTo>
                  <a:pt x="117" y="6"/>
                </a:lnTo>
                <a:lnTo>
                  <a:pt x="124" y="10"/>
                </a:lnTo>
                <a:lnTo>
                  <a:pt x="132" y="14"/>
                </a:lnTo>
                <a:lnTo>
                  <a:pt x="138" y="19"/>
                </a:lnTo>
                <a:lnTo>
                  <a:pt x="145" y="24"/>
                </a:lnTo>
                <a:lnTo>
                  <a:pt x="149" y="31"/>
                </a:lnTo>
                <a:lnTo>
                  <a:pt x="155" y="36"/>
                </a:lnTo>
                <a:lnTo>
                  <a:pt x="158" y="43"/>
                </a:lnTo>
                <a:lnTo>
                  <a:pt x="162" y="51"/>
                </a:lnTo>
                <a:lnTo>
                  <a:pt x="165" y="59"/>
                </a:lnTo>
                <a:lnTo>
                  <a:pt x="168" y="67"/>
                </a:lnTo>
                <a:lnTo>
                  <a:pt x="169" y="75"/>
                </a:lnTo>
                <a:lnTo>
                  <a:pt x="169" y="84"/>
                </a:lnTo>
                <a:lnTo>
                  <a:pt x="169" y="92"/>
                </a:lnTo>
                <a:lnTo>
                  <a:pt x="168" y="101"/>
                </a:lnTo>
                <a:lnTo>
                  <a:pt x="165" y="109"/>
                </a:lnTo>
                <a:lnTo>
                  <a:pt x="162" y="117"/>
                </a:lnTo>
                <a:lnTo>
                  <a:pt x="158" y="124"/>
                </a:lnTo>
                <a:lnTo>
                  <a:pt x="155" y="131"/>
                </a:lnTo>
                <a:lnTo>
                  <a:pt x="149" y="138"/>
                </a:lnTo>
                <a:lnTo>
                  <a:pt x="145" y="143"/>
                </a:lnTo>
                <a:lnTo>
                  <a:pt x="138" y="149"/>
                </a:lnTo>
                <a:lnTo>
                  <a:pt x="132" y="155"/>
                </a:lnTo>
                <a:lnTo>
                  <a:pt x="124" y="158"/>
                </a:lnTo>
                <a:lnTo>
                  <a:pt x="117" y="162"/>
                </a:lnTo>
                <a:lnTo>
                  <a:pt x="109" y="165"/>
                </a:lnTo>
                <a:lnTo>
                  <a:pt x="101" y="167"/>
                </a:lnTo>
                <a:lnTo>
                  <a:pt x="93" y="169"/>
                </a:lnTo>
                <a:lnTo>
                  <a:pt x="84" y="169"/>
                </a:lnTo>
                <a:lnTo>
                  <a:pt x="75" y="169"/>
                </a:lnTo>
                <a:lnTo>
                  <a:pt x="67" y="167"/>
                </a:lnTo>
                <a:lnTo>
                  <a:pt x="59" y="165"/>
                </a:lnTo>
                <a:lnTo>
                  <a:pt x="51" y="162"/>
                </a:lnTo>
                <a:lnTo>
                  <a:pt x="44" y="158"/>
                </a:lnTo>
                <a:lnTo>
                  <a:pt x="36" y="155"/>
                </a:lnTo>
                <a:lnTo>
                  <a:pt x="31" y="149"/>
                </a:lnTo>
                <a:lnTo>
                  <a:pt x="24" y="143"/>
                </a:lnTo>
                <a:lnTo>
                  <a:pt x="19" y="138"/>
                </a:lnTo>
                <a:lnTo>
                  <a:pt x="14" y="131"/>
                </a:lnTo>
                <a:lnTo>
                  <a:pt x="10" y="124"/>
                </a:lnTo>
                <a:lnTo>
                  <a:pt x="6" y="117"/>
                </a:lnTo>
                <a:lnTo>
                  <a:pt x="3" y="109"/>
                </a:lnTo>
                <a:lnTo>
                  <a:pt x="1" y="101"/>
                </a:lnTo>
                <a:lnTo>
                  <a:pt x="0" y="92"/>
                </a:lnTo>
                <a:lnTo>
                  <a:pt x="0" y="84"/>
                </a:lnTo>
                <a:lnTo>
                  <a:pt x="0" y="75"/>
                </a:lnTo>
                <a:lnTo>
                  <a:pt x="1" y="67"/>
                </a:lnTo>
                <a:lnTo>
                  <a:pt x="3" y="59"/>
                </a:lnTo>
                <a:lnTo>
                  <a:pt x="6" y="51"/>
                </a:lnTo>
                <a:lnTo>
                  <a:pt x="10" y="43"/>
                </a:lnTo>
                <a:lnTo>
                  <a:pt x="14" y="36"/>
                </a:lnTo>
                <a:lnTo>
                  <a:pt x="19" y="31"/>
                </a:lnTo>
                <a:lnTo>
                  <a:pt x="24" y="24"/>
                </a:lnTo>
                <a:lnTo>
                  <a:pt x="31" y="19"/>
                </a:lnTo>
                <a:lnTo>
                  <a:pt x="36" y="14"/>
                </a:lnTo>
                <a:lnTo>
                  <a:pt x="44" y="10"/>
                </a:lnTo>
                <a:lnTo>
                  <a:pt x="51" y="6"/>
                </a:lnTo>
                <a:lnTo>
                  <a:pt x="59" y="3"/>
                </a:lnTo>
                <a:lnTo>
                  <a:pt x="67" y="1"/>
                </a:lnTo>
                <a:lnTo>
                  <a:pt x="75" y="0"/>
                </a:lnTo>
                <a:lnTo>
                  <a:pt x="84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rgbClr val="00B0F0"/>
              </a:gs>
              <a:gs pos="74000">
                <a:srgbClr val="002060"/>
              </a:gs>
            </a:gsLst>
            <a:path path="circle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7" name="Freeform 31">
            <a:extLst xmlns:a="http://schemas.openxmlformats.org/drawingml/2006/main">
              <a:ext uri="{FF2B5EF4-FFF2-40B4-BE49-F238E27FC236}">
                <a16:creationId xmlns:a16="http://schemas.microsoft.com/office/drawing/2014/main" id="{37006A50-7084-47F4-9C91-5F732F78D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892951" y="1570922"/>
            <a:ext cx="12087" cy="12087"/>
          </a:xfrm>
          <a:custGeom xmlns:a="http://schemas.openxmlformats.org/drawingml/2006/main">
            <a:rect l="0" t="0" r="r" b="b"/>
            <a:pathLst>
              <a:path w="46" h="47">
                <a:moveTo>
                  <a:pt x="23" y="0"/>
                </a:moveTo>
                <a:lnTo>
                  <a:pt x="27" y="1"/>
                </a:lnTo>
                <a:lnTo>
                  <a:pt x="32" y="2"/>
                </a:lnTo>
                <a:lnTo>
                  <a:pt x="35" y="5"/>
                </a:lnTo>
                <a:lnTo>
                  <a:pt x="39" y="7"/>
                </a:lnTo>
                <a:lnTo>
                  <a:pt x="42" y="10"/>
                </a:lnTo>
                <a:lnTo>
                  <a:pt x="45" y="15"/>
                </a:lnTo>
                <a:lnTo>
                  <a:pt x="46" y="18"/>
                </a:lnTo>
                <a:lnTo>
                  <a:pt x="46" y="24"/>
                </a:lnTo>
                <a:lnTo>
                  <a:pt x="46" y="28"/>
                </a:lnTo>
                <a:lnTo>
                  <a:pt x="45" y="32"/>
                </a:lnTo>
                <a:lnTo>
                  <a:pt x="42" y="36"/>
                </a:lnTo>
                <a:lnTo>
                  <a:pt x="39" y="40"/>
                </a:lnTo>
                <a:lnTo>
                  <a:pt x="35" y="42"/>
                </a:lnTo>
                <a:lnTo>
                  <a:pt x="32" y="44"/>
                </a:lnTo>
                <a:lnTo>
                  <a:pt x="27" y="46"/>
                </a:lnTo>
                <a:lnTo>
                  <a:pt x="23" y="47"/>
                </a:lnTo>
                <a:lnTo>
                  <a:pt x="18" y="46"/>
                </a:lnTo>
                <a:lnTo>
                  <a:pt x="14" y="44"/>
                </a:lnTo>
                <a:lnTo>
                  <a:pt x="10" y="42"/>
                </a:lnTo>
                <a:lnTo>
                  <a:pt x="7" y="40"/>
                </a:lnTo>
                <a:lnTo>
                  <a:pt x="4" y="36"/>
                </a:lnTo>
                <a:lnTo>
                  <a:pt x="1" y="32"/>
                </a:lnTo>
                <a:lnTo>
                  <a:pt x="0" y="28"/>
                </a:lnTo>
                <a:lnTo>
                  <a:pt x="0" y="24"/>
                </a:lnTo>
                <a:lnTo>
                  <a:pt x="0" y="18"/>
                </a:lnTo>
                <a:lnTo>
                  <a:pt x="1" y="15"/>
                </a:lnTo>
                <a:lnTo>
                  <a:pt x="4" y="10"/>
                </a:lnTo>
                <a:lnTo>
                  <a:pt x="7" y="7"/>
                </a:lnTo>
                <a:lnTo>
                  <a:pt x="10" y="5"/>
                </a:lnTo>
                <a:lnTo>
                  <a:pt x="14" y="2"/>
                </a:lnTo>
                <a:lnTo>
                  <a:pt x="18" y="1"/>
                </a:lnTo>
                <a:lnTo>
                  <a:pt x="23" y="0"/>
                </a:lnTo>
                <a:close/>
              </a:path>
            </a:pathLst>
          </a:custGeom>
          <a:solidFill xmlns:a="http://schemas.openxmlformats.org/drawingml/2006/main">
            <a:srgbClr val="E6E7E8">
              <a:alpha val="50000"/>
            </a:srgb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8" name="Freeform 32">
            <a:extLst xmlns:a="http://schemas.openxmlformats.org/drawingml/2006/main">
              <a:ext uri="{FF2B5EF4-FFF2-40B4-BE49-F238E27FC236}">
                <a16:creationId xmlns:a16="http://schemas.microsoft.com/office/drawing/2014/main" id="{5804F6E3-C66D-4A69-9C36-D7EC5B87F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912784" y="1564902"/>
            <a:ext cx="7555" cy="7555"/>
          </a:xfrm>
          <a:custGeom xmlns:a="http://schemas.openxmlformats.org/drawingml/2006/main">
            <a:rect l="0" t="0" r="r" b="b"/>
            <a:pathLst>
              <a:path w="30" h="31">
                <a:moveTo>
                  <a:pt x="15" y="0"/>
                </a:moveTo>
                <a:lnTo>
                  <a:pt x="18" y="0"/>
                </a:lnTo>
                <a:lnTo>
                  <a:pt x="20" y="1"/>
                </a:lnTo>
                <a:lnTo>
                  <a:pt x="24" y="2"/>
                </a:lnTo>
                <a:lnTo>
                  <a:pt x="26" y="4"/>
                </a:lnTo>
                <a:lnTo>
                  <a:pt x="27" y="7"/>
                </a:lnTo>
                <a:lnTo>
                  <a:pt x="29" y="9"/>
                </a:lnTo>
                <a:lnTo>
                  <a:pt x="29" y="11"/>
                </a:lnTo>
                <a:lnTo>
                  <a:pt x="30" y="15"/>
                </a:lnTo>
                <a:lnTo>
                  <a:pt x="29" y="18"/>
                </a:lnTo>
                <a:lnTo>
                  <a:pt x="29" y="20"/>
                </a:lnTo>
                <a:lnTo>
                  <a:pt x="27" y="24"/>
                </a:lnTo>
                <a:lnTo>
                  <a:pt x="26" y="26"/>
                </a:lnTo>
                <a:lnTo>
                  <a:pt x="24" y="27"/>
                </a:lnTo>
                <a:lnTo>
                  <a:pt x="20" y="28"/>
                </a:lnTo>
                <a:lnTo>
                  <a:pt x="18" y="30"/>
                </a:lnTo>
                <a:lnTo>
                  <a:pt x="15" y="31"/>
                </a:lnTo>
                <a:lnTo>
                  <a:pt x="11" y="30"/>
                </a:lnTo>
                <a:lnTo>
                  <a:pt x="9" y="28"/>
                </a:lnTo>
                <a:lnTo>
                  <a:pt x="7" y="27"/>
                </a:lnTo>
                <a:lnTo>
                  <a:pt x="4" y="26"/>
                </a:lnTo>
                <a:lnTo>
                  <a:pt x="2" y="24"/>
                </a:lnTo>
                <a:lnTo>
                  <a:pt x="1" y="20"/>
                </a:lnTo>
                <a:lnTo>
                  <a:pt x="0" y="18"/>
                </a:lnTo>
                <a:lnTo>
                  <a:pt x="0" y="15"/>
                </a:lnTo>
                <a:lnTo>
                  <a:pt x="0" y="11"/>
                </a:lnTo>
                <a:lnTo>
                  <a:pt x="1" y="9"/>
                </a:lnTo>
                <a:lnTo>
                  <a:pt x="2" y="7"/>
                </a:lnTo>
                <a:lnTo>
                  <a:pt x="4" y="4"/>
                </a:lnTo>
                <a:lnTo>
                  <a:pt x="7" y="2"/>
                </a:lnTo>
                <a:lnTo>
                  <a:pt x="9" y="1"/>
                </a:lnTo>
                <a:lnTo>
                  <a:pt x="11" y="0"/>
                </a:lnTo>
                <a:lnTo>
                  <a:pt x="15" y="0"/>
                </a:lnTo>
                <a:close/>
              </a:path>
            </a:pathLst>
          </a:custGeom>
          <a:solidFill xmlns:a="http://schemas.openxmlformats.org/drawingml/2006/main">
            <a:srgbClr val="E6E7E8">
              <a:alpha val="50000"/>
            </a:srgb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A1F61A4C-2124-4C69-B588-EF4948EAEBD8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7EE6242E-8443-495D-9A55-97C4C162BCEF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5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8A081E03-987F-4F2A-B97C-B3558A7646C7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8977313" y="1995449"/>
            <a:ext cx="1851025" cy="3302000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53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AF7648F7-DBD0-47EC-9B01-EB62A5D86863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1.xml><?xml version="1.0" encoding="utf-8"?>
<p:sldLayout xmlns:p="http://schemas.openxmlformats.org/presentationml/2006/main" showMasterPhAnim="0" type="secHead" preserve="1" userDrawn="1">
  <p:cSld name="Cabeçalho da Seçã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F3D638C3-61DB-460D-8B67-E7761BAEC93A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831850" y="1709738"/>
            <a:ext cx="10515600" cy="2852737"/>
          </a:xfrm>
        </p:spPr>
        <p:txBody>
          <a:bodyPr xmlns:a="http://schemas.openxmlformats.org/drawingml/2006/main" anchor="b"/>
          <a:lstStyle xmlns:a="http://schemas.openxmlformats.org/drawingml/2006/main">
            <a:lvl1pPr>
              <a:buNone/>
              <a:defRPr sz="6000"/>
            </a:lvl1pPr>
          </a:lstStyle>
          <a:p xmlns:a="http://schemas.openxmlformats.org/drawingml/2006/main">
            <a:pPr>
              <a:buNone/>
            </a:pPr>
            <a:r>
              <a:t>Clique para editar o título mestre</a:t>
            </a:r>
          </a:p>
        </p:txBody>
      </p:sp>
      <p:sp>
        <p:nvSpPr>
          <p:cNvPr id="3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5D242626-7104-4647-A62A-4A497204EBCC}"/>
              </a:ext>
            </a:extLst>
          </p:cNvPr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1850" y="4589463"/>
            <a:ext cx="10515600" cy="1500187"/>
          </a:xfrm>
        </p:spPr>
        <p:txBody>
          <a:bodyPr xmlns:a="http://schemas.openxmlformats.org/drawingml/2006/main"/>
          <a:lstStyle xmlns:a="http://schemas.openxmlformats.org/drawingml/2006/main"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</p:txBody>
      </p:sp>
      <p:sp>
        <p:nvSpPr>
          <p:cNvPr id="4" name="Date Placeholder 3">
            <a:extLst xmlns:a="http://schemas.openxmlformats.org/drawingml/2006/main">
              <a:ext uri="{FF2B5EF4-FFF2-40B4-BE49-F238E27FC236}">
                <a16:creationId xmlns:a16="http://schemas.microsoft.com/office/drawing/2014/main" id="{0D78572A-B29D-47D9-9A54-F98B0623A912}"/>
              </a:ext>
            </a:extLst>
          </p:cNvPr>
          <p:cNvSpPr>
            <a:spLocks xmlns:a="http://schemas.openxmlformats.org/drawingml/2006/main" noGrp="1"/>
          </p:cNvSpPr>
          <p:nvPr>
            <p:ph type="dt" idx="10"/>
          </p:nvPr>
        </p:nvSpPr>
        <p:spPr>
          <a:xfrm xmlns:a="http://schemas.openxmlformats.org/drawingml/2006/main">
            <a:off x="8382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92E16E65-54AD-43B0-9CF3-554CF167CC7B}"/>
              </a:ext>
            </a:extLst>
          </p:cNvPr>
          <p:cNvSpPr>
            <a:spLocks xmlns:a="http://schemas.openxmlformats.org/drawingml/2006/main" noGrp="1"/>
          </p:cNvSpPr>
          <p:nvPr>
            <p:ph type="ftr" idx="11"/>
          </p:nvPr>
        </p:nvSpPr>
        <p:spPr>
          <a:xfrm xmlns:a="http://schemas.openxmlformats.org/drawingml/2006/main">
            <a:off x="4038600" y="6356350"/>
            <a:ext cx="41148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7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EE0663A1-0205-4E01-A896-76EA693A7356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2.xml><?xml version="1.0" encoding="utf-8"?>
<p:sldLayout xmlns:p="http://schemas.openxmlformats.org/presentationml/2006/main" showMasterPhAnim="0" type="twoObj" preserve="1" userDrawn="1">
  <p:cSld name="Duas Partes de Conteúd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33A3B09A-8DFE-46AC-9ECC-6D50B5353600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título mestre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176CDE0F-609D-47D4-BCED-C45F2C71FB80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4" name="Content Placeholder 3">
            <a:extLst xmlns:a="http://schemas.openxmlformats.org/drawingml/2006/main">
              <a:ext uri="{FF2B5EF4-FFF2-40B4-BE49-F238E27FC236}">
                <a16:creationId xmlns:a16="http://schemas.microsoft.com/office/drawing/2014/main" id="{C64AD041-2E53-428E-BDDA-C84F00791D96}"/>
              </a:ext>
            </a:extLst>
          </p:cNvPr>
          <p:cNvSpPr>
            <a:spLocks xmlns:a="http://schemas.openxmlformats.org/drawingml/2006/main" noGrp="1"/>
          </p:cNvSpPr>
          <p:nvPr>
            <p:ph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5" name="Date Placeholder 4">
            <a:extLst xmlns:a="http://schemas.openxmlformats.org/drawingml/2006/main">
              <a:ext uri="{FF2B5EF4-FFF2-40B4-BE49-F238E27FC236}">
                <a16:creationId xmlns:a16="http://schemas.microsoft.com/office/drawing/2014/main" id="{84F53B9E-0A45-4923-8A90-740076DEAD44}"/>
              </a:ext>
            </a:extLst>
          </p:cNvPr>
          <p:cNvSpPr>
            <a:spLocks xmlns:a="http://schemas.openxmlformats.org/drawingml/2006/main" noGrp="1"/>
          </p:cNvSpPr>
          <p:nvPr>
            <p:ph type="dt" idx="10"/>
          </p:nvPr>
        </p:nvSpPr>
        <p:spPr>
          <a:xfrm xmlns:a="http://schemas.openxmlformats.org/drawingml/2006/main">
            <a:off x="8382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6" name="Footer Placeholder 5">
            <a:extLst xmlns:a="http://schemas.openxmlformats.org/drawingml/2006/main">
              <a:ext uri="{FF2B5EF4-FFF2-40B4-BE49-F238E27FC236}">
                <a16:creationId xmlns:a16="http://schemas.microsoft.com/office/drawing/2014/main" id="{F93277E6-6C9E-4B14-85DF-EBAA09D70171}"/>
              </a:ext>
            </a:extLst>
          </p:cNvPr>
          <p:cNvSpPr>
            <a:spLocks xmlns:a="http://schemas.openxmlformats.org/drawingml/2006/main" noGrp="1"/>
          </p:cNvSpPr>
          <p:nvPr>
            <p:ph type="ftr" idx="11"/>
          </p:nvPr>
        </p:nvSpPr>
        <p:spPr>
          <a:xfrm xmlns:a="http://schemas.openxmlformats.org/drawingml/2006/main">
            <a:off x="4038600" y="6356350"/>
            <a:ext cx="41148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8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4BC9BA6A-5964-4D2E-93DD-5C462265B10E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3.xml><?xml version="1.0" encoding="utf-8"?>
<p:sldLayout xmlns:p="http://schemas.openxmlformats.org/presentationml/2006/main" showMasterPhAnim="0" type="twoTxTwoObj" preserve="1" userDrawn="1">
  <p:cSld name="Comparaçã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204BC6AF-6DEF-441C-A8FB-F44C63407D3A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839788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título mestre</a:t>
            </a:r>
          </a:p>
        </p:txBody>
      </p:sp>
      <p:sp>
        <p:nvSpPr>
          <p:cNvPr id="3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4A7EF73B-7920-4D33-89A8-9FADBED72382}"/>
              </a:ext>
            </a:extLst>
          </p:cNvPr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9788" y="1681163"/>
            <a:ext cx="5157787" cy="823912"/>
          </a:xfrm>
        </p:spPr>
        <p:txBody>
          <a:bodyPr xmlns:a="http://schemas.openxmlformats.org/drawingml/2006/main" anchor="b"/>
          <a:lstStyle xmlns:a="http://schemas.openxmlformats.org/drawingml/2006/main"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</p:txBody>
      </p:sp>
      <p:sp>
        <p:nvSpPr>
          <p:cNvPr id="4" name="Content Placeholder 3">
            <a:extLst xmlns:a="http://schemas.openxmlformats.org/drawingml/2006/main">
              <a:ext uri="{FF2B5EF4-FFF2-40B4-BE49-F238E27FC236}">
                <a16:creationId xmlns:a16="http://schemas.microsoft.com/office/drawing/2014/main" id="{5E73F99B-010F-493B-AE79-CC9BBDC76798}"/>
              </a:ext>
            </a:extLst>
          </p:cNvPr>
          <p:cNvSpPr>
            <a:spLocks xmlns:a="http://schemas.openxmlformats.org/drawingml/2006/main" noGrp="1"/>
          </p:cNvSpPr>
          <p:nvPr>
            <p:ph idx="2"/>
          </p:nvPr>
        </p:nvSpPr>
        <p:spPr>
          <a:xfrm xmlns:a="http://schemas.openxmlformats.org/drawingml/2006/main">
            <a:off x="839788" y="2505074"/>
            <a:ext cx="5157787" cy="368458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5" name="Text Placeholder 4">
            <a:extLst xmlns:a="http://schemas.openxmlformats.org/drawingml/2006/main">
              <a:ext uri="{FF2B5EF4-FFF2-40B4-BE49-F238E27FC236}">
                <a16:creationId xmlns:a16="http://schemas.microsoft.com/office/drawing/2014/main" id="{0A42C23A-0722-4F04-8047-A5A8A9C349D3}"/>
              </a:ext>
            </a:extLst>
          </p:cNvPr>
          <p:cNvSpPr>
            <a:spLocks xmlns:a="http://schemas.openxmlformats.org/drawingml/2006/main" noGrp="1"/>
          </p:cNvSpPr>
          <p:nvPr>
            <p:ph type="body" idx="3"/>
          </p:nvPr>
        </p:nvSpPr>
        <p:spPr>
          <a:xfrm xmlns:a="http://schemas.openxmlformats.org/drawingml/2006/main">
            <a:off x="6172200" y="1681163"/>
            <a:ext cx="5183188" cy="823912"/>
          </a:xfrm>
        </p:spPr>
        <p:txBody>
          <a:bodyPr xmlns:a="http://schemas.openxmlformats.org/drawingml/2006/main" anchor="b"/>
          <a:lstStyle xmlns:a="http://schemas.openxmlformats.org/drawingml/2006/main"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</p:txBody>
      </p:sp>
      <p:sp>
        <p:nvSpPr>
          <p:cNvPr id="6" name="Content Placeholder 5">
            <a:extLst xmlns:a="http://schemas.openxmlformats.org/drawingml/2006/main">
              <a:ext uri="{FF2B5EF4-FFF2-40B4-BE49-F238E27FC236}">
                <a16:creationId xmlns:a16="http://schemas.microsoft.com/office/drawing/2014/main" id="{855E5973-2980-4948-BC22-19B2E6ACB495}"/>
              </a:ext>
            </a:extLst>
          </p:cNvPr>
          <p:cNvSpPr>
            <a:spLocks xmlns:a="http://schemas.openxmlformats.org/drawingml/2006/main" noGrp="1"/>
          </p:cNvSpPr>
          <p:nvPr>
            <p:ph idx="4"/>
          </p:nvPr>
        </p:nvSpPr>
        <p:spPr>
          <a:xfrm xmlns:a="http://schemas.openxmlformats.org/drawingml/2006/main">
            <a:off x="6172200" y="2505074"/>
            <a:ext cx="5183188" cy="368458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7" name="Date Placeholder 6">
            <a:extLst xmlns:a="http://schemas.openxmlformats.org/drawingml/2006/main">
              <a:ext uri="{FF2B5EF4-FFF2-40B4-BE49-F238E27FC236}">
                <a16:creationId xmlns:a16="http://schemas.microsoft.com/office/drawing/2014/main" id="{D470CD94-6BF9-47DD-8E37-04C9F0CCD0DE}"/>
              </a:ext>
            </a:extLst>
          </p:cNvPr>
          <p:cNvSpPr>
            <a:spLocks xmlns:a="http://schemas.openxmlformats.org/drawingml/2006/main" noGrp="1"/>
          </p:cNvSpPr>
          <p:nvPr>
            <p:ph type="dt" idx="10"/>
          </p:nvPr>
        </p:nvSpPr>
        <p:spPr>
          <a:xfrm xmlns:a="http://schemas.openxmlformats.org/drawingml/2006/main">
            <a:off x="8382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8" name="Footer Placeholder 7">
            <a:extLst xmlns:a="http://schemas.openxmlformats.org/drawingml/2006/main">
              <a:ext uri="{FF2B5EF4-FFF2-40B4-BE49-F238E27FC236}">
                <a16:creationId xmlns:a16="http://schemas.microsoft.com/office/drawing/2014/main" id="{2F7DE31C-EEE9-4631-93E0-A02FC6DC7D4C}"/>
              </a:ext>
            </a:extLst>
          </p:cNvPr>
          <p:cNvSpPr>
            <a:spLocks xmlns:a="http://schemas.openxmlformats.org/drawingml/2006/main" noGrp="1"/>
          </p:cNvSpPr>
          <p:nvPr>
            <p:ph type="ftr" idx="11"/>
          </p:nvPr>
        </p:nvSpPr>
        <p:spPr>
          <a:xfrm xmlns:a="http://schemas.openxmlformats.org/drawingml/2006/main">
            <a:off x="4038600" y="6356350"/>
            <a:ext cx="41148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1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10A81D23-8221-46BF-B467-F99C1BCE3529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4.xml><?xml version="1.0" encoding="utf-8"?>
<p:sldLayout xmlns:p="http://schemas.openxmlformats.org/presentationml/2006/main" showMasterPhAnim="0" type="titleOnly" preserve="1" userDrawn="1">
  <p:cSld name="Somente títul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091C31D3-8D93-428E-9036-71B72FD1EFD0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título mestre</a:t>
            </a:r>
          </a:p>
        </p:txBody>
      </p:sp>
      <p:sp>
        <p:nvSpPr>
          <p:cNvPr id="3" name="Date Placeholder 2">
            <a:extLst xmlns:a="http://schemas.openxmlformats.org/drawingml/2006/main">
              <a:ext uri="{FF2B5EF4-FFF2-40B4-BE49-F238E27FC236}">
                <a16:creationId xmlns:a16="http://schemas.microsoft.com/office/drawing/2014/main" id="{CA06CE28-3FA1-4F88-840D-FC3887518E6E}"/>
              </a:ext>
            </a:extLst>
          </p:cNvPr>
          <p:cNvSpPr>
            <a:spLocks xmlns:a="http://schemas.openxmlformats.org/drawingml/2006/main" noGrp="1"/>
          </p:cNvSpPr>
          <p:nvPr>
            <p:ph type="dt" idx="10"/>
          </p:nvPr>
        </p:nvSpPr>
        <p:spPr>
          <a:xfrm xmlns:a="http://schemas.openxmlformats.org/drawingml/2006/main">
            <a:off x="8382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" name="Footer Placeholder 3">
            <a:extLst xmlns:a="http://schemas.openxmlformats.org/drawingml/2006/main">
              <a:ext uri="{FF2B5EF4-FFF2-40B4-BE49-F238E27FC236}">
                <a16:creationId xmlns:a16="http://schemas.microsoft.com/office/drawing/2014/main" id="{B3C14489-895D-4655-A0B8-D70465AA35E5}"/>
              </a:ext>
            </a:extLst>
          </p:cNvPr>
          <p:cNvSpPr>
            <a:spLocks xmlns:a="http://schemas.openxmlformats.org/drawingml/2006/main" noGrp="1"/>
          </p:cNvSpPr>
          <p:nvPr>
            <p:ph type="ftr" idx="11"/>
          </p:nvPr>
        </p:nvSpPr>
        <p:spPr>
          <a:xfrm xmlns:a="http://schemas.openxmlformats.org/drawingml/2006/main">
            <a:off x="4038600" y="6356350"/>
            <a:ext cx="41148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6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91D785D4-5F4D-44BE-BAE4-FFB1A060F650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5.xml><?xml version="1.0" encoding="utf-8"?>
<p:sldLayout xmlns:p="http://schemas.openxmlformats.org/presentationml/2006/main" showMasterPhAnim="0" type="blank" preserve="1" userDrawn="1">
  <p:cSld name="Em branc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6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9B25A2D9-BABB-4857-A05D-D49F307778B5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6.xml><?xml version="1.0" encoding="utf-8"?>
<p:sldLayout xmlns:p="http://schemas.openxmlformats.org/presentationml/2006/main" showMasterPhAnim="0" preserve="1" userDrawn="1">
  <p:cSld name="1_Blank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6CF47883-5EAE-4E10-B31D-61119BFBB81A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6696457" y="1602221"/>
            <a:ext cx="3315535" cy="3323840"/>
          </a:xfrm>
          <a:prstGeom xmlns:a="http://schemas.openxmlformats.org/drawingml/2006/main" prst="ellipse">
            <a:avLst/>
          </a:prstGeom>
          <a:noFill xmlns:a="http://schemas.openxmlformats.org/drawingml/2006/main"/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6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F5EF1738-8B47-44D8-805E-0C4A4971BE8B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2.xml><?xml version="1.0" encoding="utf-8"?>
<p:sldLayout xmlns:p="http://schemas.openxmlformats.org/presentationml/2006/main" showMasterPhAnim="0" type="title" preserve="1" userDrawn="1">
  <p:cSld name="Slide de títul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77D35D93-A8A5-4DF3-BA22-247ADF83E219}"/>
              </a:ext>
            </a:extLst>
          </p:cNvPr>
          <p:cNvSpPr>
            <a:spLocks xmlns:a="http://schemas.openxmlformats.org/drawingml/2006/main" noGrp="1"/>
          </p:cNvSpPr>
          <p:nvPr>
            <p:ph type="ctrTitle" idx="0"/>
          </p:nvPr>
        </p:nvSpPr>
        <p:spPr>
          <a:xfrm xmlns:a="http://schemas.openxmlformats.org/drawingml/2006/main">
            <a:off x="1524000" y="3138809"/>
            <a:ext cx="9144000" cy="1006474"/>
          </a:xfrm>
        </p:spPr>
        <p:txBody>
          <a:bodyPr xmlns:a="http://schemas.openxmlformats.org/drawingml/2006/main" wrap="none" anchor="ctr"/>
          <a:lstStyle xmlns:a="http://schemas.openxmlformats.org/drawingml/2006/main">
            <a:lvl1pPr marL="0" indent="0" algn="ctr">
              <a:buNone/>
              <a:defRPr sz="5400" b="0" u="none">
                <a:solidFill>
                  <a:schemeClr val="accent1">
                    <a:lumMod val="50000"/>
                  </a:schemeClr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 marL="0" algn="ctr">
              <a:buNone/>
            </a:pPr>
            <a:r>
              <a:t>Clique para editar o título mestre</a:t>
            </a:r>
          </a:p>
        </p:txBody>
      </p:sp>
      <p:sp>
        <p:nvSpPr>
          <p:cNvPr id="3" name="Subtitle 2">
            <a:extLst xmlns:a="http://schemas.openxmlformats.org/drawingml/2006/main">
              <a:ext uri="{FF2B5EF4-FFF2-40B4-BE49-F238E27FC236}">
                <a16:creationId xmlns:a16="http://schemas.microsoft.com/office/drawing/2014/main" id="{41E50158-1DAA-4D77-AAB0-06B510FD9C86}"/>
              </a:ext>
            </a:extLst>
          </p:cNvPr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524000" y="4219624"/>
            <a:ext cx="9144000" cy="313932"/>
          </a:xfrm>
        </p:spPr>
        <p:txBody>
          <a:bodyPr xmlns:a="http://schemas.openxmlformats.org/drawingml/2006/main" wrap="square" anchor="ctr">
            <a:spAutoFit/>
          </a:bodyPr>
          <a:lstStyle xmlns:a="http://schemas.openxmlformats.org/drawingml/2006/main">
            <a:lvl1pPr marL="0" indent="0" algn="ctr">
              <a:buNone/>
              <a:defRPr sz="1600" u="none">
                <a:solidFill>
                  <a:schemeClr val="accent1">
                    <a:lumMod val="50000"/>
                  </a:schemeClr>
                </a:solidFill>
                <a:latin typeface="+mj-lt"/>
                <a:ea typeface="+mj-lt"/>
                <a:cs typeface="+mj-lt"/>
              </a:defRPr>
            </a:lvl1pPr>
          </a:lstStyle>
          <a:p xmlns:a="http://schemas.openxmlformats.org/drawingml/2006/main">
            <a:pPr marL="0" algn="ctr">
              <a:buNone/>
            </a:pPr>
            <a:r>
              <a:t>Clique para editar o estilo do subtítulo mestre</a:t>
            </a:r>
          </a:p>
        </p:txBody>
      </p:sp>
      <p:sp>
        <p:nvSpPr>
          <p:cNvPr id="4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64D6C7A2-BF16-4FC3-9515-D3E17A5C66FC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3.xml><?xml version="1.0" encoding="utf-8"?>
<p:sldLayout xmlns:p="http://schemas.openxmlformats.org/presentationml/2006/main" showMasterPhAnim="0" type="obj" preserve="1" userDrawn="1">
  <p:cSld name="Título e conteúd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6284B103-1ABB-4496-81A3-48AB90BBFB8D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647700" y="18525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C9038EF8-0576-4149-BEF8-AAA8CCB01C3B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0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57344BC5-D949-49E5-8DDF-9CAD8633426E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4.xml><?xml version="1.0" encoding="utf-8"?>
<p:sldLayout xmlns:p="http://schemas.openxmlformats.org/presentationml/2006/main" showMasterPhAnim="0" preserve="1" userDrawn="1">
  <p:cSld name="8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2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42AE9FAF-FBB1-4FED-B1D5-4EE8520E82D0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709272" y="1452386"/>
            <a:ext cx="3944796" cy="4448483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DFAD496D-60B6-4E0C-A318-CB329E2A4D1D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96900" y="148944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8B18C8EA-F011-4D8F-839D-422F25FD4915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0" name="Rectangle 9">
            <a:extLst xmlns:a="http://schemas.openxmlformats.org/drawingml/2006/main">
              <a:ext uri="{FF2B5EF4-FFF2-40B4-BE49-F238E27FC236}">
                <a16:creationId xmlns:a16="http://schemas.microsoft.com/office/drawing/2014/main" id="{F8AF610B-94A7-4DA8-B7A6-12C20CA850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54068" y="1452386"/>
            <a:ext cx="6982299" cy="4448483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chemeClr val="accent1">
                  <a:lumMod val="50000"/>
                </a:schemeClr>
              </a:gs>
              <a:gs pos="100000">
                <a:srgbClr val="00B050"/>
              </a:gs>
            </a:gsLst>
            <a:lin ang="5400000" scaled="1"/>
          </a:gra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1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3316776F-B5FC-436E-8DD2-B6891DDC3799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5.xml><?xml version="1.0" encoding="utf-8"?>
<p:sldLayout xmlns:p="http://schemas.openxmlformats.org/presentationml/2006/main" showMasterPhAnim="0" preserve="1" userDrawn="1">
  <p:cSld name="7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6BCC25AE-91D7-4587-AF00-3F7874AF46CE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0" name="Rectangle 9">
            <a:extLst xmlns:a="http://schemas.openxmlformats.org/drawingml/2006/main">
              <a:ext uri="{FF2B5EF4-FFF2-40B4-BE49-F238E27FC236}">
                <a16:creationId xmlns:a16="http://schemas.microsoft.com/office/drawing/2014/main" id="{5CEE1BF5-E30A-4F2F-A55D-00715E064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974484" y="1820030"/>
            <a:ext cx="1548270" cy="178420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1" name="Rectangle 10">
            <a:extLst xmlns:a="http://schemas.openxmlformats.org/drawingml/2006/main">
              <a:ext uri="{FF2B5EF4-FFF2-40B4-BE49-F238E27FC236}">
                <a16:creationId xmlns:a16="http://schemas.microsoft.com/office/drawing/2014/main" id="{DE29B88C-3439-4640-8E5A-FAB4D24D4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2044860" y="1907600"/>
            <a:ext cx="1407518" cy="1622007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2" name="Rectangle 11">
            <a:extLst xmlns:a="http://schemas.openxmlformats.org/drawingml/2006/main">
              <a:ext uri="{FF2B5EF4-FFF2-40B4-BE49-F238E27FC236}">
                <a16:creationId xmlns:a16="http://schemas.microsoft.com/office/drawing/2014/main" id="{93153891-24C2-4983-83BD-0D8B9D25C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4260484" y="1820030"/>
            <a:ext cx="1548270" cy="178420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3" name="Rectangle 12">
            <a:extLst xmlns:a="http://schemas.openxmlformats.org/drawingml/2006/main">
              <a:ext uri="{FF2B5EF4-FFF2-40B4-BE49-F238E27FC236}">
                <a16:creationId xmlns:a16="http://schemas.microsoft.com/office/drawing/2014/main" id="{39F284DC-CEDA-48E5-BA5E-ECD7D6CBA7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4330860" y="1907600"/>
            <a:ext cx="1407518" cy="1622007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4" name="Rectangle 13">
            <a:extLst xmlns:a="http://schemas.openxmlformats.org/drawingml/2006/main">
              <a:ext uri="{FF2B5EF4-FFF2-40B4-BE49-F238E27FC236}">
                <a16:creationId xmlns:a16="http://schemas.microsoft.com/office/drawing/2014/main" id="{8D1165C8-EAD5-49C9-AEB1-4CD72916EA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6532348" y="1820030"/>
            <a:ext cx="1548270" cy="178420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5" name="Rectangle 14">
            <a:extLst xmlns:a="http://schemas.openxmlformats.org/drawingml/2006/main">
              <a:ext uri="{FF2B5EF4-FFF2-40B4-BE49-F238E27FC236}">
                <a16:creationId xmlns:a16="http://schemas.microsoft.com/office/drawing/2014/main" id="{C04E02B8-BB1C-4A60-8964-F907CA1B29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6602724" y="1907600"/>
            <a:ext cx="1407518" cy="1622007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6" name="Rectangle 15">
            <a:extLst xmlns:a="http://schemas.openxmlformats.org/drawingml/2006/main">
              <a:ext uri="{FF2B5EF4-FFF2-40B4-BE49-F238E27FC236}">
                <a16:creationId xmlns:a16="http://schemas.microsoft.com/office/drawing/2014/main" id="{A93A213D-7E5D-4471-A8CD-974030A85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724055" y="1820030"/>
            <a:ext cx="1548270" cy="178420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7" name="Rectangle 16">
            <a:extLst xmlns:a="http://schemas.openxmlformats.org/drawingml/2006/main">
              <a:ext uri="{FF2B5EF4-FFF2-40B4-BE49-F238E27FC236}">
                <a16:creationId xmlns:a16="http://schemas.microsoft.com/office/drawing/2014/main" id="{FB9C5D43-EE52-4F56-9DAD-2A8E0F4E8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794431" y="1907600"/>
            <a:ext cx="1407518" cy="1622007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442D0D79-5679-4B42-B69A-17A54B3C968B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22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FA8D03F3-98B8-45B1-805B-BA0E5641B43A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2132329" y="1986692"/>
            <a:ext cx="1254909" cy="1456125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3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1E1A1D67-4B47-4EAE-9DCC-803C9BD067BE}"/>
              </a:ext>
            </a:extLst>
          </p:cNvPr>
          <p:cNvSpPr>
            <a:spLocks xmlns:a="http://schemas.openxmlformats.org/drawingml/2006/main" noGrp="1"/>
          </p:cNvSpPr>
          <p:nvPr>
            <p:ph type="pic" idx="14"/>
          </p:nvPr>
        </p:nvSpPr>
        <p:spPr>
          <a:xfrm xmlns:a="http://schemas.openxmlformats.org/drawingml/2006/main">
            <a:off x="4405874" y="1986692"/>
            <a:ext cx="1254909" cy="1456125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4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3567C7C8-1CB0-49C2-BC0E-5554A9CB8BA0}"/>
              </a:ext>
            </a:extLst>
          </p:cNvPr>
          <p:cNvSpPr>
            <a:spLocks xmlns:a="http://schemas.openxmlformats.org/drawingml/2006/main" noGrp="1"/>
          </p:cNvSpPr>
          <p:nvPr>
            <p:ph type="pic" idx="15"/>
          </p:nvPr>
        </p:nvSpPr>
        <p:spPr>
          <a:xfrm xmlns:a="http://schemas.openxmlformats.org/drawingml/2006/main">
            <a:off x="6679027" y="1986692"/>
            <a:ext cx="1254909" cy="1456125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5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DA9E1C93-3EEB-4C10-9809-F86C1330D388}"/>
              </a:ext>
            </a:extLst>
          </p:cNvPr>
          <p:cNvSpPr>
            <a:spLocks xmlns:a="http://schemas.openxmlformats.org/drawingml/2006/main" noGrp="1"/>
          </p:cNvSpPr>
          <p:nvPr>
            <p:ph type="pic" idx="16"/>
          </p:nvPr>
        </p:nvSpPr>
        <p:spPr>
          <a:xfrm xmlns:a="http://schemas.openxmlformats.org/drawingml/2006/main">
            <a:off x="8867654" y="1986692"/>
            <a:ext cx="1254909" cy="1456125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1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AEB38C1F-3022-4F2A-9CC1-51773AC4DE8A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6.xml><?xml version="1.0" encoding="utf-8"?>
<p:sldLayout xmlns:p="http://schemas.openxmlformats.org/presentationml/2006/main" showMasterPhAnim="0" preserve="1" userDrawn="1">
  <p:cSld name="6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A85637A3-E8A1-4DF3-BA34-97F77D04E1E9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5140204" y="2470073"/>
            <a:ext cx="2100174" cy="2100174"/>
          </a:xfrm>
          <a:prstGeom xmlns:a="http://schemas.openxmlformats.org/drawingml/2006/main" prst="ellipse">
            <a:avLst/>
          </a:prstGeom>
          <a:noFill xmlns:a="http://schemas.openxmlformats.org/drawingml/2006/main"/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DC74369B-877C-4943-9546-FB9ED8B52ADD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CF25B80B-8684-486F-9986-37B56339D298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0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2E978D86-F23D-4F2E-B1EB-4E4F44BD749E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7.xml><?xml version="1.0" encoding="utf-8"?>
<p:sldLayout xmlns:p="http://schemas.openxmlformats.org/presentationml/2006/main" showMasterPhAnim="0" preserve="1" userDrawn="1">
  <p:cSld name="5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7571FF28-0A83-4CEA-8B07-77B04B8CC1B6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6299386" y="3470971"/>
            <a:ext cx="5359400" cy="2312124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663F5D3C-0F9F-49D3-A8D5-454C58BA512A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76CBE3F7-6516-4ABA-AE37-A782A1A7499D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0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2896B379-C14B-4912-8133-708A3580658D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8.xml><?xml version="1.0" encoding="utf-8"?>
<p:sldLayout xmlns:p="http://schemas.openxmlformats.org/presentationml/2006/main" showMasterPhAnim="0" preserve="1" userDrawn="1">
  <p:cSld name="4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" name="Freeform 6">
            <a:extLst xmlns:a="http://schemas.openxmlformats.org/drawingml/2006/main">
              <a:ext uri="{FF2B5EF4-FFF2-40B4-BE49-F238E27FC236}">
                <a16:creationId xmlns:a16="http://schemas.microsoft.com/office/drawing/2014/main" id="{BE86F498-1DA5-4F43-BA4B-4F22B9791C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2570978" y="5059654"/>
            <a:ext cx="1701533" cy="539007"/>
          </a:xfrm>
          <a:custGeom xmlns:a="http://schemas.openxmlformats.org/drawingml/2006/main">
            <a:rect l="0" t="0" r="r" b="b"/>
            <a:pathLst>
              <a:path w="3628" h="1149">
                <a:moveTo>
                  <a:pt x="3037" y="0"/>
                </a:moveTo>
                <a:lnTo>
                  <a:pt x="1837" y="0"/>
                </a:lnTo>
                <a:lnTo>
                  <a:pt x="1792" y="0"/>
                </a:lnTo>
                <a:lnTo>
                  <a:pt x="591" y="0"/>
                </a:lnTo>
                <a:lnTo>
                  <a:pt x="592" y="108"/>
                </a:lnTo>
                <a:lnTo>
                  <a:pt x="594" y="214"/>
                </a:lnTo>
                <a:lnTo>
                  <a:pt x="598" y="317"/>
                </a:lnTo>
                <a:lnTo>
                  <a:pt x="600" y="419"/>
                </a:lnTo>
                <a:lnTo>
                  <a:pt x="600" y="468"/>
                </a:lnTo>
                <a:lnTo>
                  <a:pt x="599" y="516"/>
                </a:lnTo>
                <a:lnTo>
                  <a:pt x="597" y="564"/>
                </a:lnTo>
                <a:lnTo>
                  <a:pt x="594" y="610"/>
                </a:lnTo>
                <a:lnTo>
                  <a:pt x="590" y="654"/>
                </a:lnTo>
                <a:lnTo>
                  <a:pt x="584" y="698"/>
                </a:lnTo>
                <a:lnTo>
                  <a:pt x="576" y="740"/>
                </a:lnTo>
                <a:lnTo>
                  <a:pt x="567" y="780"/>
                </a:lnTo>
                <a:lnTo>
                  <a:pt x="554" y="820"/>
                </a:lnTo>
                <a:lnTo>
                  <a:pt x="540" y="857"/>
                </a:lnTo>
                <a:lnTo>
                  <a:pt x="524" y="892"/>
                </a:lnTo>
                <a:lnTo>
                  <a:pt x="504" y="925"/>
                </a:lnTo>
                <a:lnTo>
                  <a:pt x="482" y="958"/>
                </a:lnTo>
                <a:lnTo>
                  <a:pt x="458" y="986"/>
                </a:lnTo>
                <a:lnTo>
                  <a:pt x="429" y="1014"/>
                </a:lnTo>
                <a:lnTo>
                  <a:pt x="398" y="1039"/>
                </a:lnTo>
                <a:lnTo>
                  <a:pt x="363" y="1062"/>
                </a:lnTo>
                <a:lnTo>
                  <a:pt x="323" y="1081"/>
                </a:lnTo>
                <a:lnTo>
                  <a:pt x="281" y="1100"/>
                </a:lnTo>
                <a:lnTo>
                  <a:pt x="233" y="1115"/>
                </a:lnTo>
                <a:lnTo>
                  <a:pt x="182" y="1128"/>
                </a:lnTo>
                <a:lnTo>
                  <a:pt x="127" y="1137"/>
                </a:lnTo>
                <a:lnTo>
                  <a:pt x="66" y="1144"/>
                </a:lnTo>
                <a:lnTo>
                  <a:pt x="0" y="1149"/>
                </a:lnTo>
                <a:lnTo>
                  <a:pt x="1792" y="1149"/>
                </a:lnTo>
                <a:lnTo>
                  <a:pt x="1837" y="1149"/>
                </a:lnTo>
                <a:lnTo>
                  <a:pt x="3628" y="1149"/>
                </a:lnTo>
                <a:lnTo>
                  <a:pt x="3563" y="1144"/>
                </a:lnTo>
                <a:lnTo>
                  <a:pt x="3503" y="1137"/>
                </a:lnTo>
                <a:lnTo>
                  <a:pt x="3446" y="1128"/>
                </a:lnTo>
                <a:lnTo>
                  <a:pt x="3395" y="1115"/>
                </a:lnTo>
                <a:lnTo>
                  <a:pt x="3349" y="1100"/>
                </a:lnTo>
                <a:lnTo>
                  <a:pt x="3306" y="1081"/>
                </a:lnTo>
                <a:lnTo>
                  <a:pt x="3266" y="1062"/>
                </a:lnTo>
                <a:lnTo>
                  <a:pt x="3231" y="1039"/>
                </a:lnTo>
                <a:lnTo>
                  <a:pt x="3199" y="1014"/>
                </a:lnTo>
                <a:lnTo>
                  <a:pt x="3172" y="986"/>
                </a:lnTo>
                <a:lnTo>
                  <a:pt x="3146" y="958"/>
                </a:lnTo>
                <a:lnTo>
                  <a:pt x="3124" y="925"/>
                </a:lnTo>
                <a:lnTo>
                  <a:pt x="3104" y="892"/>
                </a:lnTo>
                <a:lnTo>
                  <a:pt x="3088" y="857"/>
                </a:lnTo>
                <a:lnTo>
                  <a:pt x="3074" y="820"/>
                </a:lnTo>
                <a:lnTo>
                  <a:pt x="3063" y="780"/>
                </a:lnTo>
                <a:lnTo>
                  <a:pt x="3053" y="740"/>
                </a:lnTo>
                <a:lnTo>
                  <a:pt x="3045" y="698"/>
                </a:lnTo>
                <a:lnTo>
                  <a:pt x="3040" y="654"/>
                </a:lnTo>
                <a:lnTo>
                  <a:pt x="3035" y="610"/>
                </a:lnTo>
                <a:lnTo>
                  <a:pt x="3031" y="564"/>
                </a:lnTo>
                <a:lnTo>
                  <a:pt x="3030" y="516"/>
                </a:lnTo>
                <a:lnTo>
                  <a:pt x="3029" y="468"/>
                </a:lnTo>
                <a:lnTo>
                  <a:pt x="3029" y="419"/>
                </a:lnTo>
                <a:lnTo>
                  <a:pt x="3030" y="317"/>
                </a:lnTo>
                <a:lnTo>
                  <a:pt x="3034" y="214"/>
                </a:lnTo>
                <a:lnTo>
                  <a:pt x="3036" y="108"/>
                </a:lnTo>
                <a:lnTo>
                  <a:pt x="3037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lumMod val="75000"/>
                </a:schemeClr>
              </a:gs>
              <a:gs pos="37000">
                <a:schemeClr val="bg1">
                  <a:lumMod val="85000"/>
                </a:schemeClr>
              </a:gs>
              <a:gs pos="77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2" name="Freeform 7">
            <a:extLst xmlns:a="http://schemas.openxmlformats.org/drawingml/2006/main">
              <a:ext uri="{FF2B5EF4-FFF2-40B4-BE49-F238E27FC236}">
                <a16:creationId xmlns:a16="http://schemas.microsoft.com/office/drawing/2014/main" id="{4681CFF8-E3A5-4998-958A-4C1EB419BF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2559710" y="5594903"/>
            <a:ext cx="1724070" cy="48831"/>
          </a:xfrm>
          <a:custGeom xmlns:a="http://schemas.openxmlformats.org/drawingml/2006/main">
            <a:rect l="0" t="0" r="r" b="b"/>
            <a:pathLst>
              <a:path w="3673" h="105">
                <a:moveTo>
                  <a:pt x="53" y="0"/>
                </a:moveTo>
                <a:lnTo>
                  <a:pt x="3621" y="0"/>
                </a:lnTo>
                <a:lnTo>
                  <a:pt x="3631" y="2"/>
                </a:lnTo>
                <a:lnTo>
                  <a:pt x="3640" y="5"/>
                </a:lnTo>
                <a:lnTo>
                  <a:pt x="3650" y="10"/>
                </a:lnTo>
                <a:lnTo>
                  <a:pt x="3658" y="15"/>
                </a:lnTo>
                <a:lnTo>
                  <a:pt x="3664" y="24"/>
                </a:lnTo>
                <a:lnTo>
                  <a:pt x="3668" y="33"/>
                </a:lnTo>
                <a:lnTo>
                  <a:pt x="3672" y="42"/>
                </a:lnTo>
                <a:lnTo>
                  <a:pt x="3673" y="53"/>
                </a:lnTo>
                <a:lnTo>
                  <a:pt x="3673" y="53"/>
                </a:lnTo>
                <a:lnTo>
                  <a:pt x="3672" y="63"/>
                </a:lnTo>
                <a:lnTo>
                  <a:pt x="3668" y="73"/>
                </a:lnTo>
                <a:lnTo>
                  <a:pt x="3664" y="81"/>
                </a:lnTo>
                <a:lnTo>
                  <a:pt x="3658" y="90"/>
                </a:lnTo>
                <a:lnTo>
                  <a:pt x="3650" y="95"/>
                </a:lnTo>
                <a:lnTo>
                  <a:pt x="3640" y="100"/>
                </a:lnTo>
                <a:lnTo>
                  <a:pt x="3631" y="103"/>
                </a:lnTo>
                <a:lnTo>
                  <a:pt x="3621" y="105"/>
                </a:lnTo>
                <a:lnTo>
                  <a:pt x="53" y="105"/>
                </a:lnTo>
                <a:lnTo>
                  <a:pt x="42" y="103"/>
                </a:lnTo>
                <a:lnTo>
                  <a:pt x="32" y="100"/>
                </a:lnTo>
                <a:lnTo>
                  <a:pt x="24" y="95"/>
                </a:lnTo>
                <a:lnTo>
                  <a:pt x="16" y="90"/>
                </a:lnTo>
                <a:lnTo>
                  <a:pt x="9" y="81"/>
                </a:lnTo>
                <a:lnTo>
                  <a:pt x="4" y="73"/>
                </a:lnTo>
                <a:lnTo>
                  <a:pt x="2" y="63"/>
                </a:lnTo>
                <a:lnTo>
                  <a:pt x="0" y="53"/>
                </a:lnTo>
                <a:lnTo>
                  <a:pt x="0" y="53"/>
                </a:lnTo>
                <a:lnTo>
                  <a:pt x="2" y="42"/>
                </a:lnTo>
                <a:lnTo>
                  <a:pt x="4" y="33"/>
                </a:lnTo>
                <a:lnTo>
                  <a:pt x="9" y="24"/>
                </a:lnTo>
                <a:lnTo>
                  <a:pt x="16" y="15"/>
                </a:lnTo>
                <a:lnTo>
                  <a:pt x="24" y="10"/>
                </a:lnTo>
                <a:lnTo>
                  <a:pt x="32" y="5"/>
                </a:lnTo>
                <a:lnTo>
                  <a:pt x="42" y="2"/>
                </a:lnTo>
                <a:lnTo>
                  <a:pt x="53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lumMod val="65000"/>
                </a:schemeClr>
              </a:gs>
              <a:gs pos="4400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3" name="Freeform 8">
            <a:extLst xmlns:a="http://schemas.openxmlformats.org/drawingml/2006/main">
              <a:ext uri="{FF2B5EF4-FFF2-40B4-BE49-F238E27FC236}">
                <a16:creationId xmlns:a16="http://schemas.microsoft.com/office/drawing/2014/main" id="{FC88AD5C-F956-4AD1-8B36-31FD191453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2641" y="1607759"/>
            <a:ext cx="5008815" cy="3472554"/>
          </a:xfrm>
          <a:custGeom xmlns:a="http://schemas.openxmlformats.org/drawingml/2006/main">
            <a:rect l="0" t="0" r="r" b="b"/>
            <a:pathLst>
              <a:path w="10666" h="7397">
                <a:moveTo>
                  <a:pt x="207" y="0"/>
                </a:moveTo>
                <a:lnTo>
                  <a:pt x="10459" y="0"/>
                </a:lnTo>
                <a:lnTo>
                  <a:pt x="10480" y="1"/>
                </a:lnTo>
                <a:lnTo>
                  <a:pt x="10500" y="5"/>
                </a:lnTo>
                <a:lnTo>
                  <a:pt x="10520" y="9"/>
                </a:lnTo>
                <a:lnTo>
                  <a:pt x="10539" y="16"/>
                </a:lnTo>
                <a:lnTo>
                  <a:pt x="10557" y="25"/>
                </a:lnTo>
                <a:lnTo>
                  <a:pt x="10575" y="36"/>
                </a:lnTo>
                <a:lnTo>
                  <a:pt x="10591" y="47"/>
                </a:lnTo>
                <a:lnTo>
                  <a:pt x="10605" y="61"/>
                </a:lnTo>
                <a:lnTo>
                  <a:pt x="10619" y="75"/>
                </a:lnTo>
                <a:lnTo>
                  <a:pt x="10630" y="91"/>
                </a:lnTo>
                <a:lnTo>
                  <a:pt x="10641" y="109"/>
                </a:lnTo>
                <a:lnTo>
                  <a:pt x="10650" y="127"/>
                </a:lnTo>
                <a:lnTo>
                  <a:pt x="10657" y="146"/>
                </a:lnTo>
                <a:lnTo>
                  <a:pt x="10661" y="166"/>
                </a:lnTo>
                <a:lnTo>
                  <a:pt x="10665" y="186"/>
                </a:lnTo>
                <a:lnTo>
                  <a:pt x="10666" y="207"/>
                </a:lnTo>
                <a:lnTo>
                  <a:pt x="10666" y="7190"/>
                </a:lnTo>
                <a:lnTo>
                  <a:pt x="10665" y="7211"/>
                </a:lnTo>
                <a:lnTo>
                  <a:pt x="10661" y="7232"/>
                </a:lnTo>
                <a:lnTo>
                  <a:pt x="10657" y="7251"/>
                </a:lnTo>
                <a:lnTo>
                  <a:pt x="10650" y="7270"/>
                </a:lnTo>
                <a:lnTo>
                  <a:pt x="10641" y="7288"/>
                </a:lnTo>
                <a:lnTo>
                  <a:pt x="10630" y="7306"/>
                </a:lnTo>
                <a:lnTo>
                  <a:pt x="10619" y="7321"/>
                </a:lnTo>
                <a:lnTo>
                  <a:pt x="10605" y="7336"/>
                </a:lnTo>
                <a:lnTo>
                  <a:pt x="10591" y="7350"/>
                </a:lnTo>
                <a:lnTo>
                  <a:pt x="10575" y="7361"/>
                </a:lnTo>
                <a:lnTo>
                  <a:pt x="10557" y="7372"/>
                </a:lnTo>
                <a:lnTo>
                  <a:pt x="10539" y="7381"/>
                </a:lnTo>
                <a:lnTo>
                  <a:pt x="10520" y="7388"/>
                </a:lnTo>
                <a:lnTo>
                  <a:pt x="10500" y="7393"/>
                </a:lnTo>
                <a:lnTo>
                  <a:pt x="10480" y="7396"/>
                </a:lnTo>
                <a:lnTo>
                  <a:pt x="10459" y="7397"/>
                </a:lnTo>
                <a:lnTo>
                  <a:pt x="207" y="7397"/>
                </a:lnTo>
                <a:lnTo>
                  <a:pt x="186" y="7396"/>
                </a:lnTo>
                <a:lnTo>
                  <a:pt x="165" y="7393"/>
                </a:lnTo>
                <a:lnTo>
                  <a:pt x="146" y="7388"/>
                </a:lnTo>
                <a:lnTo>
                  <a:pt x="126" y="7381"/>
                </a:lnTo>
                <a:lnTo>
                  <a:pt x="108" y="7372"/>
                </a:lnTo>
                <a:lnTo>
                  <a:pt x="91" y="7361"/>
                </a:lnTo>
                <a:lnTo>
                  <a:pt x="75" y="7350"/>
                </a:lnTo>
                <a:lnTo>
                  <a:pt x="60" y="7336"/>
                </a:lnTo>
                <a:lnTo>
                  <a:pt x="47" y="7321"/>
                </a:lnTo>
                <a:lnTo>
                  <a:pt x="34" y="7306"/>
                </a:lnTo>
                <a:lnTo>
                  <a:pt x="24" y="7288"/>
                </a:lnTo>
                <a:lnTo>
                  <a:pt x="16" y="7270"/>
                </a:lnTo>
                <a:lnTo>
                  <a:pt x="9" y="7251"/>
                </a:lnTo>
                <a:lnTo>
                  <a:pt x="3" y="7232"/>
                </a:lnTo>
                <a:lnTo>
                  <a:pt x="1" y="7211"/>
                </a:lnTo>
                <a:lnTo>
                  <a:pt x="0" y="7190"/>
                </a:lnTo>
                <a:lnTo>
                  <a:pt x="0" y="207"/>
                </a:lnTo>
                <a:lnTo>
                  <a:pt x="1" y="186"/>
                </a:lnTo>
                <a:lnTo>
                  <a:pt x="3" y="166"/>
                </a:lnTo>
                <a:lnTo>
                  <a:pt x="9" y="146"/>
                </a:lnTo>
                <a:lnTo>
                  <a:pt x="16" y="127"/>
                </a:lnTo>
                <a:lnTo>
                  <a:pt x="24" y="109"/>
                </a:lnTo>
                <a:lnTo>
                  <a:pt x="34" y="91"/>
                </a:lnTo>
                <a:lnTo>
                  <a:pt x="47" y="75"/>
                </a:lnTo>
                <a:lnTo>
                  <a:pt x="60" y="61"/>
                </a:lnTo>
                <a:lnTo>
                  <a:pt x="75" y="47"/>
                </a:lnTo>
                <a:lnTo>
                  <a:pt x="91" y="36"/>
                </a:lnTo>
                <a:lnTo>
                  <a:pt x="108" y="25"/>
                </a:lnTo>
                <a:lnTo>
                  <a:pt x="126" y="16"/>
                </a:lnTo>
                <a:lnTo>
                  <a:pt x="146" y="9"/>
                </a:lnTo>
                <a:lnTo>
                  <a:pt x="165" y="5"/>
                </a:lnTo>
                <a:lnTo>
                  <a:pt x="186" y="1"/>
                </a:lnTo>
                <a:lnTo>
                  <a:pt x="207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tint val="66000"/>
                  <a:lumMod val="75000"/>
                  <a:satMod val="160000"/>
                </a:schemeClr>
              </a:gs>
              <a:gs pos="50000">
                <a:schemeClr val="bg1">
                  <a:tint val="44500"/>
                  <a:lumMod val="75000"/>
                  <a:satMod val="160000"/>
                </a:schemeClr>
              </a:gs>
              <a:gs pos="100000">
                <a:schemeClr val="bg1">
                  <a:tint val="23500"/>
                  <a:lumMod val="75000"/>
                  <a:satMod val="160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4" name="Freeform 9">
            <a:extLst xmlns:a="http://schemas.openxmlformats.org/drawingml/2006/main">
              <a:ext uri="{FF2B5EF4-FFF2-40B4-BE49-F238E27FC236}">
                <a16:creationId xmlns:a16="http://schemas.microsoft.com/office/drawing/2014/main" id="{B5CE0564-9CAC-4B9C-A253-B266F7AAE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2641" y="1607759"/>
            <a:ext cx="5008815" cy="3021817"/>
          </a:xfrm>
          <a:custGeom xmlns:a="http://schemas.openxmlformats.org/drawingml/2006/main">
            <a:rect l="0" t="0" r="r" b="b"/>
            <a:pathLst>
              <a:path w="10666" h="6436">
                <a:moveTo>
                  <a:pt x="207" y="0"/>
                </a:moveTo>
                <a:lnTo>
                  <a:pt x="10459" y="0"/>
                </a:lnTo>
                <a:lnTo>
                  <a:pt x="10480" y="1"/>
                </a:lnTo>
                <a:lnTo>
                  <a:pt x="10500" y="5"/>
                </a:lnTo>
                <a:lnTo>
                  <a:pt x="10520" y="9"/>
                </a:lnTo>
                <a:lnTo>
                  <a:pt x="10539" y="16"/>
                </a:lnTo>
                <a:lnTo>
                  <a:pt x="10557" y="25"/>
                </a:lnTo>
                <a:lnTo>
                  <a:pt x="10575" y="36"/>
                </a:lnTo>
                <a:lnTo>
                  <a:pt x="10591" y="47"/>
                </a:lnTo>
                <a:lnTo>
                  <a:pt x="10605" y="61"/>
                </a:lnTo>
                <a:lnTo>
                  <a:pt x="10619" y="75"/>
                </a:lnTo>
                <a:lnTo>
                  <a:pt x="10630" y="91"/>
                </a:lnTo>
                <a:lnTo>
                  <a:pt x="10641" y="109"/>
                </a:lnTo>
                <a:lnTo>
                  <a:pt x="10650" y="127"/>
                </a:lnTo>
                <a:lnTo>
                  <a:pt x="10657" y="146"/>
                </a:lnTo>
                <a:lnTo>
                  <a:pt x="10661" y="166"/>
                </a:lnTo>
                <a:lnTo>
                  <a:pt x="10665" y="186"/>
                </a:lnTo>
                <a:lnTo>
                  <a:pt x="10666" y="207"/>
                </a:lnTo>
                <a:lnTo>
                  <a:pt x="10666" y="6436"/>
                </a:lnTo>
                <a:lnTo>
                  <a:pt x="0" y="6436"/>
                </a:lnTo>
                <a:lnTo>
                  <a:pt x="0" y="207"/>
                </a:lnTo>
                <a:lnTo>
                  <a:pt x="1" y="186"/>
                </a:lnTo>
                <a:lnTo>
                  <a:pt x="3" y="166"/>
                </a:lnTo>
                <a:lnTo>
                  <a:pt x="9" y="146"/>
                </a:lnTo>
                <a:lnTo>
                  <a:pt x="16" y="127"/>
                </a:lnTo>
                <a:lnTo>
                  <a:pt x="24" y="109"/>
                </a:lnTo>
                <a:lnTo>
                  <a:pt x="34" y="91"/>
                </a:lnTo>
                <a:lnTo>
                  <a:pt x="47" y="75"/>
                </a:lnTo>
                <a:lnTo>
                  <a:pt x="60" y="61"/>
                </a:lnTo>
                <a:lnTo>
                  <a:pt x="75" y="47"/>
                </a:lnTo>
                <a:lnTo>
                  <a:pt x="91" y="36"/>
                </a:lnTo>
                <a:lnTo>
                  <a:pt x="108" y="25"/>
                </a:lnTo>
                <a:lnTo>
                  <a:pt x="126" y="16"/>
                </a:lnTo>
                <a:lnTo>
                  <a:pt x="146" y="9"/>
                </a:lnTo>
                <a:lnTo>
                  <a:pt x="165" y="5"/>
                </a:lnTo>
                <a:lnTo>
                  <a:pt x="186" y="1"/>
                </a:lnTo>
                <a:lnTo>
                  <a:pt x="207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95000"/>
              <a:lumOff val="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4AC2D88E-8639-48DC-AF10-329DDF68B3D4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10FD3BE0-EB33-4311-9F79-A41C5400298C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6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2ACA1360-EABB-435C-9081-58EBD4976269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1096692" y="1789118"/>
            <a:ext cx="4642592" cy="2645138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15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68BE13E1-CC54-484C-8B7F-A3430E162C6C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9.xml><?xml version="1.0" encoding="utf-8"?>
<p:sldLayout xmlns:p="http://schemas.openxmlformats.org/presentationml/2006/main" showMasterPhAnim="0" preserve="1" userDrawn="1">
  <p:cSld name="3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4" name="Freeform 12">
            <a:extLst xmlns:a="http://schemas.openxmlformats.org/drawingml/2006/main">
              <a:ext uri="{FF2B5EF4-FFF2-40B4-BE49-F238E27FC236}">
                <a16:creationId xmlns:a16="http://schemas.microsoft.com/office/drawing/2014/main" id="{05F6DCD9-DB6B-41D9-98F0-9B3D0C52A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390513" y="1452497"/>
            <a:ext cx="313686" cy="17267"/>
          </a:xfrm>
          <a:custGeom xmlns:a="http://schemas.openxmlformats.org/drawingml/2006/main">
            <a:rect l="0" t="0" r="r" b="b"/>
            <a:pathLst>
              <a:path w="1309" h="74">
                <a:moveTo>
                  <a:pt x="36" y="0"/>
                </a:moveTo>
                <a:lnTo>
                  <a:pt x="1272" y="0"/>
                </a:lnTo>
                <a:lnTo>
                  <a:pt x="1280" y="1"/>
                </a:lnTo>
                <a:lnTo>
                  <a:pt x="1286" y="3"/>
                </a:lnTo>
                <a:lnTo>
                  <a:pt x="1292" y="7"/>
                </a:lnTo>
                <a:lnTo>
                  <a:pt x="1298" y="11"/>
                </a:lnTo>
                <a:lnTo>
                  <a:pt x="1302" y="16"/>
                </a:lnTo>
                <a:lnTo>
                  <a:pt x="1306" y="23"/>
                </a:lnTo>
                <a:lnTo>
                  <a:pt x="1308" y="30"/>
                </a:lnTo>
                <a:lnTo>
                  <a:pt x="1309" y="38"/>
                </a:lnTo>
                <a:lnTo>
                  <a:pt x="1309" y="38"/>
                </a:lnTo>
                <a:lnTo>
                  <a:pt x="1308" y="44"/>
                </a:lnTo>
                <a:lnTo>
                  <a:pt x="1306" y="51"/>
                </a:lnTo>
                <a:lnTo>
                  <a:pt x="1302" y="58"/>
                </a:lnTo>
                <a:lnTo>
                  <a:pt x="1298" y="64"/>
                </a:lnTo>
                <a:lnTo>
                  <a:pt x="1292" y="67"/>
                </a:lnTo>
                <a:lnTo>
                  <a:pt x="1286" y="71"/>
                </a:lnTo>
                <a:lnTo>
                  <a:pt x="1280" y="73"/>
                </a:lnTo>
                <a:lnTo>
                  <a:pt x="1272" y="74"/>
                </a:lnTo>
                <a:lnTo>
                  <a:pt x="36" y="74"/>
                </a:lnTo>
                <a:lnTo>
                  <a:pt x="30" y="73"/>
                </a:lnTo>
                <a:lnTo>
                  <a:pt x="23" y="71"/>
                </a:lnTo>
                <a:lnTo>
                  <a:pt x="16" y="67"/>
                </a:lnTo>
                <a:lnTo>
                  <a:pt x="10" y="64"/>
                </a:lnTo>
                <a:lnTo>
                  <a:pt x="6" y="58"/>
                </a:lnTo>
                <a:lnTo>
                  <a:pt x="2" y="51"/>
                </a:lnTo>
                <a:lnTo>
                  <a:pt x="1" y="44"/>
                </a:lnTo>
                <a:lnTo>
                  <a:pt x="0" y="38"/>
                </a:lnTo>
                <a:lnTo>
                  <a:pt x="0" y="38"/>
                </a:lnTo>
                <a:lnTo>
                  <a:pt x="1" y="30"/>
                </a:lnTo>
                <a:lnTo>
                  <a:pt x="2" y="23"/>
                </a:lnTo>
                <a:lnTo>
                  <a:pt x="6" y="16"/>
                </a:lnTo>
                <a:lnTo>
                  <a:pt x="10" y="11"/>
                </a:lnTo>
                <a:lnTo>
                  <a:pt x="16" y="7"/>
                </a:lnTo>
                <a:lnTo>
                  <a:pt x="23" y="3"/>
                </a:lnTo>
                <a:lnTo>
                  <a:pt x="30" y="1"/>
                </a:lnTo>
                <a:lnTo>
                  <a:pt x="36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6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5" name="Rectangle 13">
            <a:extLst xmlns:a="http://schemas.openxmlformats.org/drawingml/2006/main">
              <a:ext uri="{FF2B5EF4-FFF2-40B4-BE49-F238E27FC236}">
                <a16:creationId xmlns:a16="http://schemas.microsoft.com/office/drawing/2014/main" id="{466672C4-43F8-4EB0-AAD0-C3524CDE2E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379001" y="1461128"/>
            <a:ext cx="335271" cy="18706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50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8" name="Freeform 6">
            <a:extLst xmlns:a="http://schemas.openxmlformats.org/drawingml/2006/main">
              <a:ext uri="{FF2B5EF4-FFF2-40B4-BE49-F238E27FC236}">
                <a16:creationId xmlns:a16="http://schemas.microsoft.com/office/drawing/2014/main" id="{A948C0CA-E333-482A-83B6-73E5BB4654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76045" y="2082748"/>
            <a:ext cx="17266" cy="181304"/>
          </a:xfrm>
          <a:custGeom xmlns:a="http://schemas.openxmlformats.org/drawingml/2006/main">
            <a:rect l="0" t="0" r="r" b="b"/>
            <a:pathLst>
              <a:path w="74" h="760">
                <a:moveTo>
                  <a:pt x="0" y="723"/>
                </a:moveTo>
                <a:lnTo>
                  <a:pt x="0" y="37"/>
                </a:lnTo>
                <a:lnTo>
                  <a:pt x="1" y="29"/>
                </a:lnTo>
                <a:lnTo>
                  <a:pt x="3" y="22"/>
                </a:lnTo>
                <a:lnTo>
                  <a:pt x="7" y="16"/>
                </a:lnTo>
                <a:lnTo>
                  <a:pt x="11" y="11"/>
                </a:lnTo>
                <a:lnTo>
                  <a:pt x="16" y="6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6"/>
                </a:lnTo>
                <a:lnTo>
                  <a:pt x="63" y="11"/>
                </a:lnTo>
                <a:lnTo>
                  <a:pt x="67" y="16"/>
                </a:lnTo>
                <a:lnTo>
                  <a:pt x="71" y="22"/>
                </a:lnTo>
                <a:lnTo>
                  <a:pt x="73" y="29"/>
                </a:lnTo>
                <a:lnTo>
                  <a:pt x="74" y="37"/>
                </a:lnTo>
                <a:lnTo>
                  <a:pt x="74" y="723"/>
                </a:lnTo>
                <a:lnTo>
                  <a:pt x="73" y="730"/>
                </a:lnTo>
                <a:lnTo>
                  <a:pt x="71" y="738"/>
                </a:lnTo>
                <a:lnTo>
                  <a:pt x="67" y="744"/>
                </a:lnTo>
                <a:lnTo>
                  <a:pt x="63" y="750"/>
                </a:lnTo>
                <a:lnTo>
                  <a:pt x="58" y="754"/>
                </a:lnTo>
                <a:lnTo>
                  <a:pt x="51" y="758"/>
                </a:lnTo>
                <a:lnTo>
                  <a:pt x="44" y="760"/>
                </a:lnTo>
                <a:lnTo>
                  <a:pt x="38" y="760"/>
                </a:lnTo>
                <a:lnTo>
                  <a:pt x="38" y="760"/>
                </a:lnTo>
                <a:lnTo>
                  <a:pt x="30" y="760"/>
                </a:lnTo>
                <a:lnTo>
                  <a:pt x="23" y="758"/>
                </a:lnTo>
                <a:lnTo>
                  <a:pt x="16" y="754"/>
                </a:lnTo>
                <a:lnTo>
                  <a:pt x="11" y="750"/>
                </a:lnTo>
                <a:lnTo>
                  <a:pt x="7" y="744"/>
                </a:lnTo>
                <a:lnTo>
                  <a:pt x="3" y="738"/>
                </a:lnTo>
                <a:lnTo>
                  <a:pt x="1" y="730"/>
                </a:lnTo>
                <a:lnTo>
                  <a:pt x="0" y="723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9" name="Freeform 7">
            <a:extLst xmlns:a="http://schemas.openxmlformats.org/drawingml/2006/main">
              <a:ext uri="{FF2B5EF4-FFF2-40B4-BE49-F238E27FC236}">
                <a16:creationId xmlns:a16="http://schemas.microsoft.com/office/drawing/2014/main" id="{2B6DB3F2-6DA0-4B07-8693-E9A19D073A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76023" y="2492843"/>
            <a:ext cx="17266" cy="141014"/>
          </a:xfrm>
          <a:custGeom xmlns:a="http://schemas.openxmlformats.org/drawingml/2006/main">
            <a:rect l="0" t="0" r="r" b="b"/>
            <a:pathLst>
              <a:path w="74" h="588">
                <a:moveTo>
                  <a:pt x="0" y="550"/>
                </a:moveTo>
                <a:lnTo>
                  <a:pt x="0" y="37"/>
                </a:lnTo>
                <a:lnTo>
                  <a:pt x="1" y="29"/>
                </a:lnTo>
                <a:lnTo>
                  <a:pt x="3" y="22"/>
                </a:lnTo>
                <a:lnTo>
                  <a:pt x="7" y="17"/>
                </a:lnTo>
                <a:lnTo>
                  <a:pt x="11" y="11"/>
                </a:lnTo>
                <a:lnTo>
                  <a:pt x="16" y="6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6"/>
                </a:lnTo>
                <a:lnTo>
                  <a:pt x="63" y="11"/>
                </a:lnTo>
                <a:lnTo>
                  <a:pt x="67" y="17"/>
                </a:lnTo>
                <a:lnTo>
                  <a:pt x="71" y="22"/>
                </a:lnTo>
                <a:lnTo>
                  <a:pt x="73" y="29"/>
                </a:lnTo>
                <a:lnTo>
                  <a:pt x="74" y="37"/>
                </a:lnTo>
                <a:lnTo>
                  <a:pt x="74" y="550"/>
                </a:lnTo>
                <a:lnTo>
                  <a:pt x="73" y="558"/>
                </a:lnTo>
                <a:lnTo>
                  <a:pt x="71" y="565"/>
                </a:lnTo>
                <a:lnTo>
                  <a:pt x="67" y="571"/>
                </a:lnTo>
                <a:lnTo>
                  <a:pt x="63" y="576"/>
                </a:lnTo>
                <a:lnTo>
                  <a:pt x="58" y="581"/>
                </a:lnTo>
                <a:lnTo>
                  <a:pt x="51" y="584"/>
                </a:lnTo>
                <a:lnTo>
                  <a:pt x="44" y="587"/>
                </a:lnTo>
                <a:lnTo>
                  <a:pt x="38" y="588"/>
                </a:lnTo>
                <a:lnTo>
                  <a:pt x="38" y="588"/>
                </a:lnTo>
                <a:lnTo>
                  <a:pt x="30" y="587"/>
                </a:lnTo>
                <a:lnTo>
                  <a:pt x="23" y="584"/>
                </a:lnTo>
                <a:lnTo>
                  <a:pt x="16" y="581"/>
                </a:lnTo>
                <a:lnTo>
                  <a:pt x="11" y="576"/>
                </a:lnTo>
                <a:lnTo>
                  <a:pt x="7" y="571"/>
                </a:lnTo>
                <a:lnTo>
                  <a:pt x="3" y="565"/>
                </a:lnTo>
                <a:lnTo>
                  <a:pt x="1" y="558"/>
                </a:lnTo>
                <a:lnTo>
                  <a:pt x="0" y="550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0" name="Freeform 8">
            <a:extLst xmlns:a="http://schemas.openxmlformats.org/drawingml/2006/main">
              <a:ext uri="{FF2B5EF4-FFF2-40B4-BE49-F238E27FC236}">
                <a16:creationId xmlns:a16="http://schemas.microsoft.com/office/drawing/2014/main" id="{4C2197F7-33E2-49AE-9E6B-EDCC69E45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76040" y="2851136"/>
            <a:ext cx="17266" cy="141014"/>
          </a:xfrm>
          <a:custGeom xmlns:a="http://schemas.openxmlformats.org/drawingml/2006/main">
            <a:rect l="0" t="0" r="r" b="b"/>
            <a:pathLst>
              <a:path w="74" h="587">
                <a:moveTo>
                  <a:pt x="0" y="551"/>
                </a:moveTo>
                <a:lnTo>
                  <a:pt x="0" y="38"/>
                </a:lnTo>
                <a:lnTo>
                  <a:pt x="1" y="30"/>
                </a:lnTo>
                <a:lnTo>
                  <a:pt x="3" y="23"/>
                </a:lnTo>
                <a:lnTo>
                  <a:pt x="7" y="16"/>
                </a:lnTo>
                <a:lnTo>
                  <a:pt x="11" y="11"/>
                </a:lnTo>
                <a:lnTo>
                  <a:pt x="16" y="7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7"/>
                </a:lnTo>
                <a:lnTo>
                  <a:pt x="63" y="11"/>
                </a:lnTo>
                <a:lnTo>
                  <a:pt x="67" y="16"/>
                </a:lnTo>
                <a:lnTo>
                  <a:pt x="71" y="23"/>
                </a:lnTo>
                <a:lnTo>
                  <a:pt x="73" y="30"/>
                </a:lnTo>
                <a:lnTo>
                  <a:pt x="74" y="38"/>
                </a:lnTo>
                <a:lnTo>
                  <a:pt x="74" y="551"/>
                </a:lnTo>
                <a:lnTo>
                  <a:pt x="73" y="557"/>
                </a:lnTo>
                <a:lnTo>
                  <a:pt x="71" y="564"/>
                </a:lnTo>
                <a:lnTo>
                  <a:pt x="67" y="571"/>
                </a:lnTo>
                <a:lnTo>
                  <a:pt x="63" y="577"/>
                </a:lnTo>
                <a:lnTo>
                  <a:pt x="58" y="581"/>
                </a:lnTo>
                <a:lnTo>
                  <a:pt x="51" y="585"/>
                </a:lnTo>
                <a:lnTo>
                  <a:pt x="44" y="586"/>
                </a:lnTo>
                <a:lnTo>
                  <a:pt x="38" y="587"/>
                </a:lnTo>
                <a:lnTo>
                  <a:pt x="38" y="587"/>
                </a:lnTo>
                <a:lnTo>
                  <a:pt x="30" y="586"/>
                </a:lnTo>
                <a:lnTo>
                  <a:pt x="23" y="585"/>
                </a:lnTo>
                <a:lnTo>
                  <a:pt x="16" y="581"/>
                </a:lnTo>
                <a:lnTo>
                  <a:pt x="11" y="577"/>
                </a:lnTo>
                <a:lnTo>
                  <a:pt x="7" y="571"/>
                </a:lnTo>
                <a:lnTo>
                  <a:pt x="3" y="564"/>
                </a:lnTo>
                <a:lnTo>
                  <a:pt x="1" y="557"/>
                </a:lnTo>
                <a:lnTo>
                  <a:pt x="0" y="551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1" name="Rectangle 9">
            <a:extLst xmlns:a="http://schemas.openxmlformats.org/drawingml/2006/main">
              <a:ext uri="{FF2B5EF4-FFF2-40B4-BE49-F238E27FC236}">
                <a16:creationId xmlns:a16="http://schemas.microsoft.com/office/drawing/2014/main" id="{8A5FA08A-7E75-48BF-BAEA-4B0EE49844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84644" y="2076993"/>
            <a:ext cx="18706" cy="194255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2" name="Rectangle 10">
            <a:extLst xmlns:a="http://schemas.openxmlformats.org/drawingml/2006/main">
              <a:ext uri="{FF2B5EF4-FFF2-40B4-BE49-F238E27FC236}">
                <a16:creationId xmlns:a16="http://schemas.microsoft.com/office/drawing/2014/main" id="{C4C2D874-BF64-4610-BEC3-0D4C7F4FE7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84639" y="2488526"/>
            <a:ext cx="18706" cy="149649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3" name="Rectangle 11">
            <a:extLst xmlns:a="http://schemas.openxmlformats.org/drawingml/2006/main">
              <a:ext uri="{FF2B5EF4-FFF2-40B4-BE49-F238E27FC236}">
                <a16:creationId xmlns:a16="http://schemas.microsoft.com/office/drawing/2014/main" id="{6F574D04-78CC-413A-B8D3-803427AD9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84608" y="2845376"/>
            <a:ext cx="18706" cy="151088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4" name="Freeform 14">
            <a:extLst xmlns:a="http://schemas.openxmlformats.org/drawingml/2006/main">
              <a:ext uri="{FF2B5EF4-FFF2-40B4-BE49-F238E27FC236}">
                <a16:creationId xmlns:a16="http://schemas.microsoft.com/office/drawing/2014/main" id="{C1B7F765-96D4-4168-85AA-F49D1FC163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000507" y="1475519"/>
            <a:ext cx="2047597" cy="4351324"/>
          </a:xfrm>
          <a:custGeom xmlns:a="http://schemas.openxmlformats.org/drawingml/2006/main">
            <a:rect l="0" t="0" r="r" b="b"/>
            <a:pathLst>
              <a:path w="8536" h="18144">
                <a:moveTo>
                  <a:pt x="1286" y="0"/>
                </a:moveTo>
                <a:lnTo>
                  <a:pt x="7249" y="0"/>
                </a:lnTo>
                <a:lnTo>
                  <a:pt x="7316" y="1"/>
                </a:lnTo>
                <a:lnTo>
                  <a:pt x="7381" y="5"/>
                </a:lnTo>
                <a:lnTo>
                  <a:pt x="7446" y="15"/>
                </a:lnTo>
                <a:lnTo>
                  <a:pt x="7508" y="26"/>
                </a:lnTo>
                <a:lnTo>
                  <a:pt x="7570" y="40"/>
                </a:lnTo>
                <a:lnTo>
                  <a:pt x="7632" y="58"/>
                </a:lnTo>
                <a:lnTo>
                  <a:pt x="7691" y="77"/>
                </a:lnTo>
                <a:lnTo>
                  <a:pt x="7749" y="101"/>
                </a:lnTo>
                <a:lnTo>
                  <a:pt x="7806" y="126"/>
                </a:lnTo>
                <a:lnTo>
                  <a:pt x="7862" y="155"/>
                </a:lnTo>
                <a:lnTo>
                  <a:pt x="7916" y="186"/>
                </a:lnTo>
                <a:lnTo>
                  <a:pt x="7968" y="220"/>
                </a:lnTo>
                <a:lnTo>
                  <a:pt x="8018" y="255"/>
                </a:lnTo>
                <a:lnTo>
                  <a:pt x="8067" y="294"/>
                </a:lnTo>
                <a:lnTo>
                  <a:pt x="8114" y="334"/>
                </a:lnTo>
                <a:lnTo>
                  <a:pt x="8158" y="377"/>
                </a:lnTo>
                <a:lnTo>
                  <a:pt x="8201" y="422"/>
                </a:lnTo>
                <a:lnTo>
                  <a:pt x="8242" y="468"/>
                </a:lnTo>
                <a:lnTo>
                  <a:pt x="8279" y="517"/>
                </a:lnTo>
                <a:lnTo>
                  <a:pt x="8316" y="567"/>
                </a:lnTo>
                <a:lnTo>
                  <a:pt x="8349" y="620"/>
                </a:lnTo>
                <a:lnTo>
                  <a:pt x="8380" y="674"/>
                </a:lnTo>
                <a:lnTo>
                  <a:pt x="8408" y="728"/>
                </a:lnTo>
                <a:lnTo>
                  <a:pt x="8434" y="785"/>
                </a:lnTo>
                <a:lnTo>
                  <a:pt x="8457" y="845"/>
                </a:lnTo>
                <a:lnTo>
                  <a:pt x="8478" y="904"/>
                </a:lnTo>
                <a:lnTo>
                  <a:pt x="8495" y="964"/>
                </a:lnTo>
                <a:lnTo>
                  <a:pt x="8510" y="1027"/>
                </a:lnTo>
                <a:lnTo>
                  <a:pt x="8521" y="1090"/>
                </a:lnTo>
                <a:lnTo>
                  <a:pt x="8529" y="1153"/>
                </a:lnTo>
                <a:lnTo>
                  <a:pt x="8535" y="1218"/>
                </a:lnTo>
                <a:lnTo>
                  <a:pt x="8536" y="1285"/>
                </a:lnTo>
                <a:lnTo>
                  <a:pt x="8536" y="16858"/>
                </a:lnTo>
                <a:lnTo>
                  <a:pt x="8535" y="16924"/>
                </a:lnTo>
                <a:lnTo>
                  <a:pt x="8529" y="16989"/>
                </a:lnTo>
                <a:lnTo>
                  <a:pt x="8521" y="17054"/>
                </a:lnTo>
                <a:lnTo>
                  <a:pt x="8510" y="17117"/>
                </a:lnTo>
                <a:lnTo>
                  <a:pt x="8495" y="17178"/>
                </a:lnTo>
                <a:lnTo>
                  <a:pt x="8478" y="17240"/>
                </a:lnTo>
                <a:lnTo>
                  <a:pt x="8457" y="17299"/>
                </a:lnTo>
                <a:lnTo>
                  <a:pt x="8434" y="17357"/>
                </a:lnTo>
                <a:lnTo>
                  <a:pt x="8408" y="17414"/>
                </a:lnTo>
                <a:lnTo>
                  <a:pt x="8380" y="17470"/>
                </a:lnTo>
                <a:lnTo>
                  <a:pt x="8349" y="17524"/>
                </a:lnTo>
                <a:lnTo>
                  <a:pt x="8316" y="17576"/>
                </a:lnTo>
                <a:lnTo>
                  <a:pt x="8279" y="17626"/>
                </a:lnTo>
                <a:lnTo>
                  <a:pt x="8242" y="17675"/>
                </a:lnTo>
                <a:lnTo>
                  <a:pt x="8201" y="17722"/>
                </a:lnTo>
                <a:lnTo>
                  <a:pt x="8158" y="17767"/>
                </a:lnTo>
                <a:lnTo>
                  <a:pt x="8114" y="17809"/>
                </a:lnTo>
                <a:lnTo>
                  <a:pt x="8067" y="17850"/>
                </a:lnTo>
                <a:lnTo>
                  <a:pt x="8018" y="17888"/>
                </a:lnTo>
                <a:lnTo>
                  <a:pt x="7968" y="17924"/>
                </a:lnTo>
                <a:lnTo>
                  <a:pt x="7916" y="17957"/>
                </a:lnTo>
                <a:lnTo>
                  <a:pt x="7862" y="17988"/>
                </a:lnTo>
                <a:lnTo>
                  <a:pt x="7806" y="18016"/>
                </a:lnTo>
                <a:lnTo>
                  <a:pt x="7749" y="18043"/>
                </a:lnTo>
                <a:lnTo>
                  <a:pt x="7691" y="18065"/>
                </a:lnTo>
                <a:lnTo>
                  <a:pt x="7632" y="18086"/>
                </a:lnTo>
                <a:lnTo>
                  <a:pt x="7570" y="18103"/>
                </a:lnTo>
                <a:lnTo>
                  <a:pt x="7508" y="18118"/>
                </a:lnTo>
                <a:lnTo>
                  <a:pt x="7446" y="18129"/>
                </a:lnTo>
                <a:lnTo>
                  <a:pt x="7381" y="18137"/>
                </a:lnTo>
                <a:lnTo>
                  <a:pt x="7316" y="18143"/>
                </a:lnTo>
                <a:lnTo>
                  <a:pt x="7249" y="18144"/>
                </a:lnTo>
                <a:lnTo>
                  <a:pt x="1286" y="18144"/>
                </a:lnTo>
                <a:lnTo>
                  <a:pt x="1220" y="18143"/>
                </a:lnTo>
                <a:lnTo>
                  <a:pt x="1155" y="18137"/>
                </a:lnTo>
                <a:lnTo>
                  <a:pt x="1091" y="18129"/>
                </a:lnTo>
                <a:lnTo>
                  <a:pt x="1027" y="18118"/>
                </a:lnTo>
                <a:lnTo>
                  <a:pt x="966" y="18103"/>
                </a:lnTo>
                <a:lnTo>
                  <a:pt x="904" y="18086"/>
                </a:lnTo>
                <a:lnTo>
                  <a:pt x="845" y="18065"/>
                </a:lnTo>
                <a:lnTo>
                  <a:pt x="787" y="18043"/>
                </a:lnTo>
                <a:lnTo>
                  <a:pt x="730" y="18016"/>
                </a:lnTo>
                <a:lnTo>
                  <a:pt x="674" y="17988"/>
                </a:lnTo>
                <a:lnTo>
                  <a:pt x="620" y="17957"/>
                </a:lnTo>
                <a:lnTo>
                  <a:pt x="569" y="17924"/>
                </a:lnTo>
                <a:lnTo>
                  <a:pt x="518" y="17888"/>
                </a:lnTo>
                <a:lnTo>
                  <a:pt x="470" y="17850"/>
                </a:lnTo>
                <a:lnTo>
                  <a:pt x="423" y="17809"/>
                </a:lnTo>
                <a:lnTo>
                  <a:pt x="377" y="17767"/>
                </a:lnTo>
                <a:lnTo>
                  <a:pt x="335" y="17722"/>
                </a:lnTo>
                <a:lnTo>
                  <a:pt x="295" y="17675"/>
                </a:lnTo>
                <a:lnTo>
                  <a:pt x="256" y="17626"/>
                </a:lnTo>
                <a:lnTo>
                  <a:pt x="221" y="17576"/>
                </a:lnTo>
                <a:lnTo>
                  <a:pt x="187" y="17524"/>
                </a:lnTo>
                <a:lnTo>
                  <a:pt x="156" y="17470"/>
                </a:lnTo>
                <a:lnTo>
                  <a:pt x="128" y="17414"/>
                </a:lnTo>
                <a:lnTo>
                  <a:pt x="101" y="17357"/>
                </a:lnTo>
                <a:lnTo>
                  <a:pt x="78" y="17299"/>
                </a:lnTo>
                <a:lnTo>
                  <a:pt x="58" y="17240"/>
                </a:lnTo>
                <a:lnTo>
                  <a:pt x="41" y="17178"/>
                </a:lnTo>
                <a:lnTo>
                  <a:pt x="26" y="17117"/>
                </a:lnTo>
                <a:lnTo>
                  <a:pt x="15" y="17054"/>
                </a:lnTo>
                <a:lnTo>
                  <a:pt x="7" y="16989"/>
                </a:lnTo>
                <a:lnTo>
                  <a:pt x="2" y="16924"/>
                </a:lnTo>
                <a:lnTo>
                  <a:pt x="0" y="16858"/>
                </a:lnTo>
                <a:lnTo>
                  <a:pt x="0" y="1285"/>
                </a:lnTo>
                <a:lnTo>
                  <a:pt x="2" y="1218"/>
                </a:lnTo>
                <a:lnTo>
                  <a:pt x="7" y="1153"/>
                </a:lnTo>
                <a:lnTo>
                  <a:pt x="15" y="1090"/>
                </a:lnTo>
                <a:lnTo>
                  <a:pt x="26" y="1027"/>
                </a:lnTo>
                <a:lnTo>
                  <a:pt x="41" y="964"/>
                </a:lnTo>
                <a:lnTo>
                  <a:pt x="58" y="904"/>
                </a:lnTo>
                <a:lnTo>
                  <a:pt x="78" y="845"/>
                </a:lnTo>
                <a:lnTo>
                  <a:pt x="101" y="785"/>
                </a:lnTo>
                <a:lnTo>
                  <a:pt x="128" y="728"/>
                </a:lnTo>
                <a:lnTo>
                  <a:pt x="156" y="674"/>
                </a:lnTo>
                <a:lnTo>
                  <a:pt x="187" y="620"/>
                </a:lnTo>
                <a:lnTo>
                  <a:pt x="221" y="567"/>
                </a:lnTo>
                <a:lnTo>
                  <a:pt x="256" y="517"/>
                </a:lnTo>
                <a:lnTo>
                  <a:pt x="295" y="468"/>
                </a:lnTo>
                <a:lnTo>
                  <a:pt x="335" y="422"/>
                </a:lnTo>
                <a:lnTo>
                  <a:pt x="377" y="377"/>
                </a:lnTo>
                <a:lnTo>
                  <a:pt x="423" y="334"/>
                </a:lnTo>
                <a:lnTo>
                  <a:pt x="470" y="294"/>
                </a:lnTo>
                <a:lnTo>
                  <a:pt x="518" y="255"/>
                </a:lnTo>
                <a:lnTo>
                  <a:pt x="569" y="220"/>
                </a:lnTo>
                <a:lnTo>
                  <a:pt x="620" y="186"/>
                </a:lnTo>
                <a:lnTo>
                  <a:pt x="674" y="155"/>
                </a:lnTo>
                <a:lnTo>
                  <a:pt x="730" y="126"/>
                </a:lnTo>
                <a:lnTo>
                  <a:pt x="787" y="101"/>
                </a:lnTo>
                <a:lnTo>
                  <a:pt x="845" y="77"/>
                </a:lnTo>
                <a:lnTo>
                  <a:pt x="904" y="58"/>
                </a:lnTo>
                <a:lnTo>
                  <a:pt x="966" y="40"/>
                </a:lnTo>
                <a:lnTo>
                  <a:pt x="1027" y="26"/>
                </a:lnTo>
                <a:lnTo>
                  <a:pt x="1091" y="15"/>
                </a:lnTo>
                <a:lnTo>
                  <a:pt x="1155" y="5"/>
                </a:lnTo>
                <a:lnTo>
                  <a:pt x="1220" y="1"/>
                </a:lnTo>
                <a:lnTo>
                  <a:pt x="1286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7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5" name="Freeform 15">
            <a:extLst xmlns:a="http://schemas.openxmlformats.org/drawingml/2006/main">
              <a:ext uri="{FF2B5EF4-FFF2-40B4-BE49-F238E27FC236}">
                <a16:creationId xmlns:a16="http://schemas.microsoft.com/office/drawing/2014/main" id="{C2D81092-CB2B-4C1D-A774-E9DC8F0F6F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020652" y="1495664"/>
            <a:ext cx="2007307" cy="4311034"/>
          </a:xfrm>
          <a:custGeom xmlns:a="http://schemas.openxmlformats.org/drawingml/2006/main">
            <a:rect l="0" t="0" r="r" b="b"/>
            <a:pathLst>
              <a:path w="8370" h="17971">
                <a:moveTo>
                  <a:pt x="1186" y="0"/>
                </a:moveTo>
                <a:lnTo>
                  <a:pt x="7184" y="0"/>
                </a:lnTo>
                <a:lnTo>
                  <a:pt x="7245" y="2"/>
                </a:lnTo>
                <a:lnTo>
                  <a:pt x="7304" y="6"/>
                </a:lnTo>
                <a:lnTo>
                  <a:pt x="7364" y="14"/>
                </a:lnTo>
                <a:lnTo>
                  <a:pt x="7422" y="24"/>
                </a:lnTo>
                <a:lnTo>
                  <a:pt x="7480" y="37"/>
                </a:lnTo>
                <a:lnTo>
                  <a:pt x="7536" y="53"/>
                </a:lnTo>
                <a:lnTo>
                  <a:pt x="7591" y="72"/>
                </a:lnTo>
                <a:lnTo>
                  <a:pt x="7644" y="94"/>
                </a:lnTo>
                <a:lnTo>
                  <a:pt x="7697" y="117"/>
                </a:lnTo>
                <a:lnTo>
                  <a:pt x="7748" y="143"/>
                </a:lnTo>
                <a:lnTo>
                  <a:pt x="7798" y="173"/>
                </a:lnTo>
                <a:lnTo>
                  <a:pt x="7846" y="203"/>
                </a:lnTo>
                <a:lnTo>
                  <a:pt x="7892" y="236"/>
                </a:lnTo>
                <a:lnTo>
                  <a:pt x="7937" y="272"/>
                </a:lnTo>
                <a:lnTo>
                  <a:pt x="7981" y="308"/>
                </a:lnTo>
                <a:lnTo>
                  <a:pt x="8022" y="348"/>
                </a:lnTo>
                <a:lnTo>
                  <a:pt x="8061" y="389"/>
                </a:lnTo>
                <a:lnTo>
                  <a:pt x="8098" y="432"/>
                </a:lnTo>
                <a:lnTo>
                  <a:pt x="8134" y="477"/>
                </a:lnTo>
                <a:lnTo>
                  <a:pt x="8167" y="524"/>
                </a:lnTo>
                <a:lnTo>
                  <a:pt x="8198" y="572"/>
                </a:lnTo>
                <a:lnTo>
                  <a:pt x="8226" y="622"/>
                </a:lnTo>
                <a:lnTo>
                  <a:pt x="8252" y="673"/>
                </a:lnTo>
                <a:lnTo>
                  <a:pt x="8276" y="725"/>
                </a:lnTo>
                <a:lnTo>
                  <a:pt x="8298" y="779"/>
                </a:lnTo>
                <a:lnTo>
                  <a:pt x="8316" y="834"/>
                </a:lnTo>
                <a:lnTo>
                  <a:pt x="8332" y="890"/>
                </a:lnTo>
                <a:lnTo>
                  <a:pt x="8346" y="947"/>
                </a:lnTo>
                <a:lnTo>
                  <a:pt x="8356" y="1005"/>
                </a:lnTo>
                <a:lnTo>
                  <a:pt x="8364" y="1064"/>
                </a:lnTo>
                <a:lnTo>
                  <a:pt x="8369" y="1124"/>
                </a:lnTo>
                <a:lnTo>
                  <a:pt x="8370" y="1185"/>
                </a:lnTo>
                <a:lnTo>
                  <a:pt x="8370" y="16786"/>
                </a:lnTo>
                <a:lnTo>
                  <a:pt x="8369" y="16847"/>
                </a:lnTo>
                <a:lnTo>
                  <a:pt x="8364" y="16907"/>
                </a:lnTo>
                <a:lnTo>
                  <a:pt x="8356" y="16966"/>
                </a:lnTo>
                <a:lnTo>
                  <a:pt x="8346" y="17024"/>
                </a:lnTo>
                <a:lnTo>
                  <a:pt x="8332" y="17081"/>
                </a:lnTo>
                <a:lnTo>
                  <a:pt x="8316" y="17138"/>
                </a:lnTo>
                <a:lnTo>
                  <a:pt x="8298" y="17193"/>
                </a:lnTo>
                <a:lnTo>
                  <a:pt x="8276" y="17246"/>
                </a:lnTo>
                <a:lnTo>
                  <a:pt x="8252" y="17299"/>
                </a:lnTo>
                <a:lnTo>
                  <a:pt x="8226" y="17350"/>
                </a:lnTo>
                <a:lnTo>
                  <a:pt x="8198" y="17399"/>
                </a:lnTo>
                <a:lnTo>
                  <a:pt x="8167" y="17448"/>
                </a:lnTo>
                <a:lnTo>
                  <a:pt x="8134" y="17494"/>
                </a:lnTo>
                <a:lnTo>
                  <a:pt x="8098" y="17539"/>
                </a:lnTo>
                <a:lnTo>
                  <a:pt x="8061" y="17583"/>
                </a:lnTo>
                <a:lnTo>
                  <a:pt x="8022" y="17624"/>
                </a:lnTo>
                <a:lnTo>
                  <a:pt x="7981" y="17662"/>
                </a:lnTo>
                <a:lnTo>
                  <a:pt x="7937" y="17700"/>
                </a:lnTo>
                <a:lnTo>
                  <a:pt x="7892" y="17735"/>
                </a:lnTo>
                <a:lnTo>
                  <a:pt x="7846" y="17768"/>
                </a:lnTo>
                <a:lnTo>
                  <a:pt x="7798" y="17799"/>
                </a:lnTo>
                <a:lnTo>
                  <a:pt x="7748" y="17828"/>
                </a:lnTo>
                <a:lnTo>
                  <a:pt x="7697" y="17854"/>
                </a:lnTo>
                <a:lnTo>
                  <a:pt x="7644" y="17878"/>
                </a:lnTo>
                <a:lnTo>
                  <a:pt x="7591" y="17900"/>
                </a:lnTo>
                <a:lnTo>
                  <a:pt x="7536" y="17918"/>
                </a:lnTo>
                <a:lnTo>
                  <a:pt x="7480" y="17934"/>
                </a:lnTo>
                <a:lnTo>
                  <a:pt x="7422" y="17947"/>
                </a:lnTo>
                <a:lnTo>
                  <a:pt x="7364" y="17958"/>
                </a:lnTo>
                <a:lnTo>
                  <a:pt x="7304" y="17966"/>
                </a:lnTo>
                <a:lnTo>
                  <a:pt x="7245" y="17970"/>
                </a:lnTo>
                <a:lnTo>
                  <a:pt x="7184" y="17971"/>
                </a:lnTo>
                <a:lnTo>
                  <a:pt x="1186" y="17971"/>
                </a:lnTo>
                <a:lnTo>
                  <a:pt x="1125" y="17970"/>
                </a:lnTo>
                <a:lnTo>
                  <a:pt x="1065" y="17966"/>
                </a:lnTo>
                <a:lnTo>
                  <a:pt x="1006" y="17958"/>
                </a:lnTo>
                <a:lnTo>
                  <a:pt x="948" y="17947"/>
                </a:lnTo>
                <a:lnTo>
                  <a:pt x="891" y="17934"/>
                </a:lnTo>
                <a:lnTo>
                  <a:pt x="835" y="17918"/>
                </a:lnTo>
                <a:lnTo>
                  <a:pt x="779" y="17900"/>
                </a:lnTo>
                <a:lnTo>
                  <a:pt x="725" y="17878"/>
                </a:lnTo>
                <a:lnTo>
                  <a:pt x="673" y="17854"/>
                </a:lnTo>
                <a:lnTo>
                  <a:pt x="622" y="17828"/>
                </a:lnTo>
                <a:lnTo>
                  <a:pt x="573" y="17799"/>
                </a:lnTo>
                <a:lnTo>
                  <a:pt x="525" y="17768"/>
                </a:lnTo>
                <a:lnTo>
                  <a:pt x="478" y="17735"/>
                </a:lnTo>
                <a:lnTo>
                  <a:pt x="432" y="17700"/>
                </a:lnTo>
                <a:lnTo>
                  <a:pt x="390" y="17662"/>
                </a:lnTo>
                <a:lnTo>
                  <a:pt x="349" y="17624"/>
                </a:lnTo>
                <a:lnTo>
                  <a:pt x="309" y="17583"/>
                </a:lnTo>
                <a:lnTo>
                  <a:pt x="272" y="17539"/>
                </a:lnTo>
                <a:lnTo>
                  <a:pt x="236" y="17494"/>
                </a:lnTo>
                <a:lnTo>
                  <a:pt x="203" y="17448"/>
                </a:lnTo>
                <a:lnTo>
                  <a:pt x="172" y="17399"/>
                </a:lnTo>
                <a:lnTo>
                  <a:pt x="144" y="17350"/>
                </a:lnTo>
                <a:lnTo>
                  <a:pt x="118" y="17299"/>
                </a:lnTo>
                <a:lnTo>
                  <a:pt x="94" y="17246"/>
                </a:lnTo>
                <a:lnTo>
                  <a:pt x="73" y="17193"/>
                </a:lnTo>
                <a:lnTo>
                  <a:pt x="54" y="17138"/>
                </a:lnTo>
                <a:lnTo>
                  <a:pt x="38" y="17081"/>
                </a:lnTo>
                <a:lnTo>
                  <a:pt x="24" y="17024"/>
                </a:lnTo>
                <a:lnTo>
                  <a:pt x="14" y="16966"/>
                </a:lnTo>
                <a:lnTo>
                  <a:pt x="7" y="16907"/>
                </a:lnTo>
                <a:lnTo>
                  <a:pt x="2" y="16847"/>
                </a:lnTo>
                <a:lnTo>
                  <a:pt x="0" y="16786"/>
                </a:lnTo>
                <a:lnTo>
                  <a:pt x="0" y="1185"/>
                </a:lnTo>
                <a:lnTo>
                  <a:pt x="2" y="1124"/>
                </a:lnTo>
                <a:lnTo>
                  <a:pt x="7" y="1064"/>
                </a:lnTo>
                <a:lnTo>
                  <a:pt x="14" y="1005"/>
                </a:lnTo>
                <a:lnTo>
                  <a:pt x="24" y="947"/>
                </a:lnTo>
                <a:lnTo>
                  <a:pt x="38" y="890"/>
                </a:lnTo>
                <a:lnTo>
                  <a:pt x="54" y="834"/>
                </a:lnTo>
                <a:lnTo>
                  <a:pt x="73" y="779"/>
                </a:lnTo>
                <a:lnTo>
                  <a:pt x="94" y="725"/>
                </a:lnTo>
                <a:lnTo>
                  <a:pt x="118" y="673"/>
                </a:lnTo>
                <a:lnTo>
                  <a:pt x="144" y="622"/>
                </a:lnTo>
                <a:lnTo>
                  <a:pt x="172" y="572"/>
                </a:lnTo>
                <a:lnTo>
                  <a:pt x="203" y="524"/>
                </a:lnTo>
                <a:lnTo>
                  <a:pt x="236" y="477"/>
                </a:lnTo>
                <a:lnTo>
                  <a:pt x="272" y="432"/>
                </a:lnTo>
                <a:lnTo>
                  <a:pt x="309" y="389"/>
                </a:lnTo>
                <a:lnTo>
                  <a:pt x="349" y="348"/>
                </a:lnTo>
                <a:lnTo>
                  <a:pt x="390" y="308"/>
                </a:lnTo>
                <a:lnTo>
                  <a:pt x="432" y="272"/>
                </a:lnTo>
                <a:lnTo>
                  <a:pt x="478" y="236"/>
                </a:lnTo>
                <a:lnTo>
                  <a:pt x="525" y="203"/>
                </a:lnTo>
                <a:lnTo>
                  <a:pt x="573" y="173"/>
                </a:lnTo>
                <a:lnTo>
                  <a:pt x="622" y="143"/>
                </a:lnTo>
                <a:lnTo>
                  <a:pt x="673" y="117"/>
                </a:lnTo>
                <a:lnTo>
                  <a:pt x="725" y="94"/>
                </a:lnTo>
                <a:lnTo>
                  <a:pt x="779" y="72"/>
                </a:lnTo>
                <a:lnTo>
                  <a:pt x="835" y="53"/>
                </a:lnTo>
                <a:lnTo>
                  <a:pt x="891" y="37"/>
                </a:lnTo>
                <a:lnTo>
                  <a:pt x="948" y="24"/>
                </a:lnTo>
                <a:lnTo>
                  <a:pt x="1006" y="14"/>
                </a:lnTo>
                <a:lnTo>
                  <a:pt x="1065" y="6"/>
                </a:lnTo>
                <a:lnTo>
                  <a:pt x="1125" y="2"/>
                </a:lnTo>
                <a:lnTo>
                  <a:pt x="1186" y="0"/>
                </a:lnTo>
                <a:close/>
              </a:path>
            </a:pathLst>
          </a:cu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6" name="Freeform 16">
            <a:extLst xmlns:a="http://schemas.openxmlformats.org/drawingml/2006/main">
              <a:ext uri="{FF2B5EF4-FFF2-40B4-BE49-F238E27FC236}">
                <a16:creationId xmlns:a16="http://schemas.microsoft.com/office/drawing/2014/main" id="{4B276AA2-6E8B-4EEB-BABB-D4B8C7EF9E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032163" y="1508615"/>
            <a:ext cx="1985723" cy="4285132"/>
          </a:xfrm>
          <a:custGeom xmlns:a="http://schemas.openxmlformats.org/drawingml/2006/main">
            <a:rect l="0" t="0" r="r" b="b"/>
            <a:pathLst>
              <a:path w="8280" h="17873">
                <a:moveTo>
                  <a:pt x="1146" y="0"/>
                </a:moveTo>
                <a:lnTo>
                  <a:pt x="7134" y="0"/>
                </a:lnTo>
                <a:lnTo>
                  <a:pt x="7193" y="2"/>
                </a:lnTo>
                <a:lnTo>
                  <a:pt x="7250" y="6"/>
                </a:lnTo>
                <a:lnTo>
                  <a:pt x="7308" y="14"/>
                </a:lnTo>
                <a:lnTo>
                  <a:pt x="7364" y="23"/>
                </a:lnTo>
                <a:lnTo>
                  <a:pt x="7420" y="37"/>
                </a:lnTo>
                <a:lnTo>
                  <a:pt x="7474" y="52"/>
                </a:lnTo>
                <a:lnTo>
                  <a:pt x="7527" y="70"/>
                </a:lnTo>
                <a:lnTo>
                  <a:pt x="7579" y="90"/>
                </a:lnTo>
                <a:lnTo>
                  <a:pt x="7630" y="113"/>
                </a:lnTo>
                <a:lnTo>
                  <a:pt x="7679" y="140"/>
                </a:lnTo>
                <a:lnTo>
                  <a:pt x="7727" y="167"/>
                </a:lnTo>
                <a:lnTo>
                  <a:pt x="7774" y="197"/>
                </a:lnTo>
                <a:lnTo>
                  <a:pt x="7819" y="228"/>
                </a:lnTo>
                <a:lnTo>
                  <a:pt x="7863" y="263"/>
                </a:lnTo>
                <a:lnTo>
                  <a:pt x="7904" y="299"/>
                </a:lnTo>
                <a:lnTo>
                  <a:pt x="7944" y="337"/>
                </a:lnTo>
                <a:lnTo>
                  <a:pt x="7981" y="377"/>
                </a:lnTo>
                <a:lnTo>
                  <a:pt x="8018" y="419"/>
                </a:lnTo>
                <a:lnTo>
                  <a:pt x="8052" y="462"/>
                </a:lnTo>
                <a:lnTo>
                  <a:pt x="8084" y="507"/>
                </a:lnTo>
                <a:lnTo>
                  <a:pt x="8114" y="553"/>
                </a:lnTo>
                <a:lnTo>
                  <a:pt x="8142" y="601"/>
                </a:lnTo>
                <a:lnTo>
                  <a:pt x="8167" y="650"/>
                </a:lnTo>
                <a:lnTo>
                  <a:pt x="8190" y="702"/>
                </a:lnTo>
                <a:lnTo>
                  <a:pt x="8211" y="754"/>
                </a:lnTo>
                <a:lnTo>
                  <a:pt x="8229" y="806"/>
                </a:lnTo>
                <a:lnTo>
                  <a:pt x="8245" y="861"/>
                </a:lnTo>
                <a:lnTo>
                  <a:pt x="8257" y="916"/>
                </a:lnTo>
                <a:lnTo>
                  <a:pt x="8268" y="973"/>
                </a:lnTo>
                <a:lnTo>
                  <a:pt x="8275" y="1030"/>
                </a:lnTo>
                <a:lnTo>
                  <a:pt x="8279" y="1088"/>
                </a:lnTo>
                <a:lnTo>
                  <a:pt x="8280" y="1146"/>
                </a:lnTo>
                <a:lnTo>
                  <a:pt x="8280" y="16727"/>
                </a:lnTo>
                <a:lnTo>
                  <a:pt x="8279" y="16786"/>
                </a:lnTo>
                <a:lnTo>
                  <a:pt x="8275" y="16844"/>
                </a:lnTo>
                <a:lnTo>
                  <a:pt x="8268" y="16901"/>
                </a:lnTo>
                <a:lnTo>
                  <a:pt x="8257" y="16957"/>
                </a:lnTo>
                <a:lnTo>
                  <a:pt x="8245" y="17013"/>
                </a:lnTo>
                <a:lnTo>
                  <a:pt x="8229" y="17066"/>
                </a:lnTo>
                <a:lnTo>
                  <a:pt x="8211" y="17120"/>
                </a:lnTo>
                <a:lnTo>
                  <a:pt x="8190" y="17172"/>
                </a:lnTo>
                <a:lnTo>
                  <a:pt x="8167" y="17222"/>
                </a:lnTo>
                <a:lnTo>
                  <a:pt x="8142" y="17273"/>
                </a:lnTo>
                <a:lnTo>
                  <a:pt x="8114" y="17320"/>
                </a:lnTo>
                <a:lnTo>
                  <a:pt x="8084" y="17366"/>
                </a:lnTo>
                <a:lnTo>
                  <a:pt x="8052" y="17412"/>
                </a:lnTo>
                <a:lnTo>
                  <a:pt x="8018" y="17455"/>
                </a:lnTo>
                <a:lnTo>
                  <a:pt x="7981" y="17496"/>
                </a:lnTo>
                <a:lnTo>
                  <a:pt x="7944" y="17536"/>
                </a:lnTo>
                <a:lnTo>
                  <a:pt x="7904" y="17575"/>
                </a:lnTo>
                <a:lnTo>
                  <a:pt x="7863" y="17610"/>
                </a:lnTo>
                <a:lnTo>
                  <a:pt x="7819" y="17644"/>
                </a:lnTo>
                <a:lnTo>
                  <a:pt x="7774" y="17676"/>
                </a:lnTo>
                <a:lnTo>
                  <a:pt x="7727" y="17707"/>
                </a:lnTo>
                <a:lnTo>
                  <a:pt x="7679" y="17734"/>
                </a:lnTo>
                <a:lnTo>
                  <a:pt x="7630" y="17759"/>
                </a:lnTo>
                <a:lnTo>
                  <a:pt x="7579" y="17782"/>
                </a:lnTo>
                <a:lnTo>
                  <a:pt x="7527" y="17803"/>
                </a:lnTo>
                <a:lnTo>
                  <a:pt x="7474" y="17821"/>
                </a:lnTo>
                <a:lnTo>
                  <a:pt x="7420" y="17837"/>
                </a:lnTo>
                <a:lnTo>
                  <a:pt x="7364" y="17849"/>
                </a:lnTo>
                <a:lnTo>
                  <a:pt x="7308" y="17860"/>
                </a:lnTo>
                <a:lnTo>
                  <a:pt x="7250" y="17868"/>
                </a:lnTo>
                <a:lnTo>
                  <a:pt x="7193" y="17871"/>
                </a:lnTo>
                <a:lnTo>
                  <a:pt x="7134" y="17873"/>
                </a:lnTo>
                <a:lnTo>
                  <a:pt x="1146" y="17873"/>
                </a:lnTo>
                <a:lnTo>
                  <a:pt x="1088" y="17871"/>
                </a:lnTo>
                <a:lnTo>
                  <a:pt x="1029" y="17868"/>
                </a:lnTo>
                <a:lnTo>
                  <a:pt x="972" y="17860"/>
                </a:lnTo>
                <a:lnTo>
                  <a:pt x="915" y="17849"/>
                </a:lnTo>
                <a:lnTo>
                  <a:pt x="861" y="17837"/>
                </a:lnTo>
                <a:lnTo>
                  <a:pt x="806" y="17821"/>
                </a:lnTo>
                <a:lnTo>
                  <a:pt x="752" y="17803"/>
                </a:lnTo>
                <a:lnTo>
                  <a:pt x="701" y="17782"/>
                </a:lnTo>
                <a:lnTo>
                  <a:pt x="650" y="17759"/>
                </a:lnTo>
                <a:lnTo>
                  <a:pt x="601" y="17734"/>
                </a:lnTo>
                <a:lnTo>
                  <a:pt x="553" y="17707"/>
                </a:lnTo>
                <a:lnTo>
                  <a:pt x="506" y="17676"/>
                </a:lnTo>
                <a:lnTo>
                  <a:pt x="461" y="17644"/>
                </a:lnTo>
                <a:lnTo>
                  <a:pt x="418" y="17610"/>
                </a:lnTo>
                <a:lnTo>
                  <a:pt x="376" y="17575"/>
                </a:lnTo>
                <a:lnTo>
                  <a:pt x="336" y="17536"/>
                </a:lnTo>
                <a:lnTo>
                  <a:pt x="298" y="17496"/>
                </a:lnTo>
                <a:lnTo>
                  <a:pt x="262" y="17455"/>
                </a:lnTo>
                <a:lnTo>
                  <a:pt x="228" y="17412"/>
                </a:lnTo>
                <a:lnTo>
                  <a:pt x="196" y="17366"/>
                </a:lnTo>
                <a:lnTo>
                  <a:pt x="166" y="17320"/>
                </a:lnTo>
                <a:lnTo>
                  <a:pt x="139" y="17273"/>
                </a:lnTo>
                <a:lnTo>
                  <a:pt x="112" y="17222"/>
                </a:lnTo>
                <a:lnTo>
                  <a:pt x="90" y="17172"/>
                </a:lnTo>
                <a:lnTo>
                  <a:pt x="69" y="17120"/>
                </a:lnTo>
                <a:lnTo>
                  <a:pt x="51" y="17066"/>
                </a:lnTo>
                <a:lnTo>
                  <a:pt x="36" y="17013"/>
                </a:lnTo>
                <a:lnTo>
                  <a:pt x="22" y="16957"/>
                </a:lnTo>
                <a:lnTo>
                  <a:pt x="13" y="16901"/>
                </a:lnTo>
                <a:lnTo>
                  <a:pt x="5" y="16844"/>
                </a:lnTo>
                <a:lnTo>
                  <a:pt x="1" y="16786"/>
                </a:lnTo>
                <a:lnTo>
                  <a:pt x="0" y="16727"/>
                </a:lnTo>
                <a:lnTo>
                  <a:pt x="0" y="1146"/>
                </a:lnTo>
                <a:lnTo>
                  <a:pt x="1" y="1088"/>
                </a:lnTo>
                <a:lnTo>
                  <a:pt x="5" y="1030"/>
                </a:lnTo>
                <a:lnTo>
                  <a:pt x="13" y="973"/>
                </a:lnTo>
                <a:lnTo>
                  <a:pt x="22" y="916"/>
                </a:lnTo>
                <a:lnTo>
                  <a:pt x="36" y="861"/>
                </a:lnTo>
                <a:lnTo>
                  <a:pt x="51" y="806"/>
                </a:lnTo>
                <a:lnTo>
                  <a:pt x="69" y="754"/>
                </a:lnTo>
                <a:lnTo>
                  <a:pt x="90" y="702"/>
                </a:lnTo>
                <a:lnTo>
                  <a:pt x="112" y="650"/>
                </a:lnTo>
                <a:lnTo>
                  <a:pt x="139" y="601"/>
                </a:lnTo>
                <a:lnTo>
                  <a:pt x="166" y="553"/>
                </a:lnTo>
                <a:lnTo>
                  <a:pt x="196" y="507"/>
                </a:lnTo>
                <a:lnTo>
                  <a:pt x="228" y="462"/>
                </a:lnTo>
                <a:lnTo>
                  <a:pt x="262" y="419"/>
                </a:lnTo>
                <a:lnTo>
                  <a:pt x="298" y="377"/>
                </a:lnTo>
                <a:lnTo>
                  <a:pt x="336" y="337"/>
                </a:lnTo>
                <a:lnTo>
                  <a:pt x="376" y="299"/>
                </a:lnTo>
                <a:lnTo>
                  <a:pt x="418" y="263"/>
                </a:lnTo>
                <a:lnTo>
                  <a:pt x="461" y="228"/>
                </a:lnTo>
                <a:lnTo>
                  <a:pt x="506" y="197"/>
                </a:lnTo>
                <a:lnTo>
                  <a:pt x="553" y="167"/>
                </a:lnTo>
                <a:lnTo>
                  <a:pt x="601" y="140"/>
                </a:lnTo>
                <a:lnTo>
                  <a:pt x="650" y="113"/>
                </a:lnTo>
                <a:lnTo>
                  <a:pt x="701" y="90"/>
                </a:lnTo>
                <a:lnTo>
                  <a:pt x="752" y="70"/>
                </a:lnTo>
                <a:lnTo>
                  <a:pt x="806" y="52"/>
                </a:lnTo>
                <a:lnTo>
                  <a:pt x="861" y="37"/>
                </a:lnTo>
                <a:lnTo>
                  <a:pt x="915" y="23"/>
                </a:lnTo>
                <a:lnTo>
                  <a:pt x="972" y="14"/>
                </a:lnTo>
                <a:lnTo>
                  <a:pt x="1029" y="6"/>
                </a:lnTo>
                <a:lnTo>
                  <a:pt x="1088" y="2"/>
                </a:lnTo>
                <a:lnTo>
                  <a:pt x="1146" y="0"/>
                </a:lnTo>
                <a:close/>
              </a:path>
            </a:pathLst>
          </a:custGeom>
          <a:solidFill xmlns:a="http://schemas.openxmlformats.org/drawingml/2006/main">
            <a:srgbClr val="999BA5"/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7" name="Freeform 17">
            <a:extLst xmlns:a="http://schemas.openxmlformats.org/drawingml/2006/main">
              <a:ext uri="{FF2B5EF4-FFF2-40B4-BE49-F238E27FC236}">
                <a16:creationId xmlns:a16="http://schemas.microsoft.com/office/drawing/2014/main" id="{059E9406-16C5-4BD4-9A8D-4690F723AC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046551" y="1523004"/>
            <a:ext cx="1955506" cy="4256354"/>
          </a:xfrm>
          <a:custGeom xmlns:a="http://schemas.openxmlformats.org/drawingml/2006/main">
            <a:rect l="0" t="0" r="r" b="b"/>
            <a:pathLst>
              <a:path w="8158" h="17752">
                <a:moveTo>
                  <a:pt x="1085" y="0"/>
                </a:moveTo>
                <a:lnTo>
                  <a:pt x="7073" y="0"/>
                </a:lnTo>
                <a:lnTo>
                  <a:pt x="7129" y="1"/>
                </a:lnTo>
                <a:lnTo>
                  <a:pt x="7184" y="4"/>
                </a:lnTo>
                <a:lnTo>
                  <a:pt x="7237" y="12"/>
                </a:lnTo>
                <a:lnTo>
                  <a:pt x="7291" y="22"/>
                </a:lnTo>
                <a:lnTo>
                  <a:pt x="7343" y="34"/>
                </a:lnTo>
                <a:lnTo>
                  <a:pt x="7395" y="49"/>
                </a:lnTo>
                <a:lnTo>
                  <a:pt x="7445" y="66"/>
                </a:lnTo>
                <a:lnTo>
                  <a:pt x="7494" y="85"/>
                </a:lnTo>
                <a:lnTo>
                  <a:pt x="7542" y="107"/>
                </a:lnTo>
                <a:lnTo>
                  <a:pt x="7589" y="131"/>
                </a:lnTo>
                <a:lnTo>
                  <a:pt x="7634" y="157"/>
                </a:lnTo>
                <a:lnTo>
                  <a:pt x="7679" y="186"/>
                </a:lnTo>
                <a:lnTo>
                  <a:pt x="7721" y="215"/>
                </a:lnTo>
                <a:lnTo>
                  <a:pt x="7762" y="247"/>
                </a:lnTo>
                <a:lnTo>
                  <a:pt x="7802" y="281"/>
                </a:lnTo>
                <a:lnTo>
                  <a:pt x="7839" y="318"/>
                </a:lnTo>
                <a:lnTo>
                  <a:pt x="7875" y="356"/>
                </a:lnTo>
                <a:lnTo>
                  <a:pt x="7909" y="395"/>
                </a:lnTo>
                <a:lnTo>
                  <a:pt x="7942" y="436"/>
                </a:lnTo>
                <a:lnTo>
                  <a:pt x="7972" y="479"/>
                </a:lnTo>
                <a:lnTo>
                  <a:pt x="8000" y="523"/>
                </a:lnTo>
                <a:lnTo>
                  <a:pt x="8026" y="568"/>
                </a:lnTo>
                <a:lnTo>
                  <a:pt x="8050" y="614"/>
                </a:lnTo>
                <a:lnTo>
                  <a:pt x="8072" y="662"/>
                </a:lnTo>
                <a:lnTo>
                  <a:pt x="8092" y="712"/>
                </a:lnTo>
                <a:lnTo>
                  <a:pt x="8109" y="763"/>
                </a:lnTo>
                <a:lnTo>
                  <a:pt x="8123" y="814"/>
                </a:lnTo>
                <a:lnTo>
                  <a:pt x="8136" y="866"/>
                </a:lnTo>
                <a:lnTo>
                  <a:pt x="8145" y="919"/>
                </a:lnTo>
                <a:lnTo>
                  <a:pt x="8152" y="973"/>
                </a:lnTo>
                <a:lnTo>
                  <a:pt x="8157" y="1028"/>
                </a:lnTo>
                <a:lnTo>
                  <a:pt x="8158" y="1084"/>
                </a:lnTo>
                <a:lnTo>
                  <a:pt x="8158" y="16668"/>
                </a:lnTo>
                <a:lnTo>
                  <a:pt x="8157" y="16724"/>
                </a:lnTo>
                <a:lnTo>
                  <a:pt x="8152" y="16778"/>
                </a:lnTo>
                <a:lnTo>
                  <a:pt x="8145" y="16832"/>
                </a:lnTo>
                <a:lnTo>
                  <a:pt x="8136" y="16886"/>
                </a:lnTo>
                <a:lnTo>
                  <a:pt x="8123" y="16938"/>
                </a:lnTo>
                <a:lnTo>
                  <a:pt x="8109" y="16989"/>
                </a:lnTo>
                <a:lnTo>
                  <a:pt x="8092" y="17039"/>
                </a:lnTo>
                <a:lnTo>
                  <a:pt x="8072" y="17088"/>
                </a:lnTo>
                <a:lnTo>
                  <a:pt x="8050" y="17136"/>
                </a:lnTo>
                <a:lnTo>
                  <a:pt x="8026" y="17183"/>
                </a:lnTo>
                <a:lnTo>
                  <a:pt x="8000" y="17229"/>
                </a:lnTo>
                <a:lnTo>
                  <a:pt x="7972" y="17273"/>
                </a:lnTo>
                <a:lnTo>
                  <a:pt x="7942" y="17315"/>
                </a:lnTo>
                <a:lnTo>
                  <a:pt x="7909" y="17356"/>
                </a:lnTo>
                <a:lnTo>
                  <a:pt x="7875" y="17396"/>
                </a:lnTo>
                <a:lnTo>
                  <a:pt x="7839" y="17434"/>
                </a:lnTo>
                <a:lnTo>
                  <a:pt x="7802" y="17469"/>
                </a:lnTo>
                <a:lnTo>
                  <a:pt x="7762" y="17503"/>
                </a:lnTo>
                <a:lnTo>
                  <a:pt x="7721" y="17535"/>
                </a:lnTo>
                <a:lnTo>
                  <a:pt x="7679" y="17566"/>
                </a:lnTo>
                <a:lnTo>
                  <a:pt x="7634" y="17595"/>
                </a:lnTo>
                <a:lnTo>
                  <a:pt x="7589" y="17621"/>
                </a:lnTo>
                <a:lnTo>
                  <a:pt x="7542" y="17645"/>
                </a:lnTo>
                <a:lnTo>
                  <a:pt x="7494" y="17666"/>
                </a:lnTo>
                <a:lnTo>
                  <a:pt x="7445" y="17686"/>
                </a:lnTo>
                <a:lnTo>
                  <a:pt x="7395" y="17703"/>
                </a:lnTo>
                <a:lnTo>
                  <a:pt x="7343" y="17718"/>
                </a:lnTo>
                <a:lnTo>
                  <a:pt x="7291" y="17730"/>
                </a:lnTo>
                <a:lnTo>
                  <a:pt x="7237" y="17739"/>
                </a:lnTo>
                <a:lnTo>
                  <a:pt x="7184" y="17746"/>
                </a:lnTo>
                <a:lnTo>
                  <a:pt x="7129" y="17751"/>
                </a:lnTo>
                <a:lnTo>
                  <a:pt x="7073" y="17752"/>
                </a:lnTo>
                <a:lnTo>
                  <a:pt x="1085" y="17752"/>
                </a:lnTo>
                <a:lnTo>
                  <a:pt x="1030" y="17751"/>
                </a:lnTo>
                <a:lnTo>
                  <a:pt x="974" y="17746"/>
                </a:lnTo>
                <a:lnTo>
                  <a:pt x="921" y="17739"/>
                </a:lnTo>
                <a:lnTo>
                  <a:pt x="867" y="17730"/>
                </a:lnTo>
                <a:lnTo>
                  <a:pt x="815" y="17718"/>
                </a:lnTo>
                <a:lnTo>
                  <a:pt x="763" y="17703"/>
                </a:lnTo>
                <a:lnTo>
                  <a:pt x="713" y="17686"/>
                </a:lnTo>
                <a:lnTo>
                  <a:pt x="664" y="17666"/>
                </a:lnTo>
                <a:lnTo>
                  <a:pt x="616" y="17645"/>
                </a:lnTo>
                <a:lnTo>
                  <a:pt x="569" y="17621"/>
                </a:lnTo>
                <a:lnTo>
                  <a:pt x="524" y="17595"/>
                </a:lnTo>
                <a:lnTo>
                  <a:pt x="479" y="17566"/>
                </a:lnTo>
                <a:lnTo>
                  <a:pt x="437" y="17535"/>
                </a:lnTo>
                <a:lnTo>
                  <a:pt x="396" y="17503"/>
                </a:lnTo>
                <a:lnTo>
                  <a:pt x="357" y="17469"/>
                </a:lnTo>
                <a:lnTo>
                  <a:pt x="319" y="17434"/>
                </a:lnTo>
                <a:lnTo>
                  <a:pt x="283" y="17396"/>
                </a:lnTo>
                <a:lnTo>
                  <a:pt x="249" y="17356"/>
                </a:lnTo>
                <a:lnTo>
                  <a:pt x="217" y="17315"/>
                </a:lnTo>
                <a:lnTo>
                  <a:pt x="186" y="17273"/>
                </a:lnTo>
                <a:lnTo>
                  <a:pt x="158" y="17229"/>
                </a:lnTo>
                <a:lnTo>
                  <a:pt x="131" y="17183"/>
                </a:lnTo>
                <a:lnTo>
                  <a:pt x="107" y="17136"/>
                </a:lnTo>
                <a:lnTo>
                  <a:pt x="86" y="17088"/>
                </a:lnTo>
                <a:lnTo>
                  <a:pt x="66" y="17039"/>
                </a:lnTo>
                <a:lnTo>
                  <a:pt x="49" y="16989"/>
                </a:lnTo>
                <a:lnTo>
                  <a:pt x="34" y="16938"/>
                </a:lnTo>
                <a:lnTo>
                  <a:pt x="22" y="16886"/>
                </a:lnTo>
                <a:lnTo>
                  <a:pt x="13" y="16832"/>
                </a:lnTo>
                <a:lnTo>
                  <a:pt x="6" y="16778"/>
                </a:lnTo>
                <a:lnTo>
                  <a:pt x="1" y="16724"/>
                </a:lnTo>
                <a:lnTo>
                  <a:pt x="0" y="16668"/>
                </a:lnTo>
                <a:lnTo>
                  <a:pt x="0" y="1084"/>
                </a:lnTo>
                <a:lnTo>
                  <a:pt x="1" y="1028"/>
                </a:lnTo>
                <a:lnTo>
                  <a:pt x="6" y="973"/>
                </a:lnTo>
                <a:lnTo>
                  <a:pt x="13" y="919"/>
                </a:lnTo>
                <a:lnTo>
                  <a:pt x="22" y="866"/>
                </a:lnTo>
                <a:lnTo>
                  <a:pt x="34" y="814"/>
                </a:lnTo>
                <a:lnTo>
                  <a:pt x="49" y="763"/>
                </a:lnTo>
                <a:lnTo>
                  <a:pt x="66" y="712"/>
                </a:lnTo>
                <a:lnTo>
                  <a:pt x="86" y="662"/>
                </a:lnTo>
                <a:lnTo>
                  <a:pt x="107" y="614"/>
                </a:lnTo>
                <a:lnTo>
                  <a:pt x="131" y="568"/>
                </a:lnTo>
                <a:lnTo>
                  <a:pt x="158" y="523"/>
                </a:lnTo>
                <a:lnTo>
                  <a:pt x="186" y="479"/>
                </a:lnTo>
                <a:lnTo>
                  <a:pt x="217" y="436"/>
                </a:lnTo>
                <a:lnTo>
                  <a:pt x="249" y="395"/>
                </a:lnTo>
                <a:lnTo>
                  <a:pt x="283" y="356"/>
                </a:lnTo>
                <a:lnTo>
                  <a:pt x="319" y="318"/>
                </a:lnTo>
                <a:lnTo>
                  <a:pt x="357" y="281"/>
                </a:lnTo>
                <a:lnTo>
                  <a:pt x="396" y="247"/>
                </a:lnTo>
                <a:lnTo>
                  <a:pt x="437" y="215"/>
                </a:lnTo>
                <a:lnTo>
                  <a:pt x="479" y="186"/>
                </a:lnTo>
                <a:lnTo>
                  <a:pt x="524" y="157"/>
                </a:lnTo>
                <a:lnTo>
                  <a:pt x="569" y="131"/>
                </a:lnTo>
                <a:lnTo>
                  <a:pt x="616" y="107"/>
                </a:lnTo>
                <a:lnTo>
                  <a:pt x="664" y="85"/>
                </a:lnTo>
                <a:lnTo>
                  <a:pt x="713" y="66"/>
                </a:lnTo>
                <a:lnTo>
                  <a:pt x="763" y="49"/>
                </a:lnTo>
                <a:lnTo>
                  <a:pt x="815" y="34"/>
                </a:lnTo>
                <a:lnTo>
                  <a:pt x="867" y="22"/>
                </a:lnTo>
                <a:lnTo>
                  <a:pt x="921" y="12"/>
                </a:lnTo>
                <a:lnTo>
                  <a:pt x="974" y="4"/>
                </a:lnTo>
                <a:lnTo>
                  <a:pt x="1030" y="1"/>
                </a:lnTo>
                <a:lnTo>
                  <a:pt x="1085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95000"/>
              <a:lumOff val="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8" name="Freeform 18">
            <a:extLst xmlns:a="http://schemas.openxmlformats.org/drawingml/2006/main">
              <a:ext uri="{FF2B5EF4-FFF2-40B4-BE49-F238E27FC236}">
                <a16:creationId xmlns:a16="http://schemas.microsoft.com/office/drawing/2014/main" id="{7A971E4C-DBFB-43DB-96EF-E5998AB0F1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128572" y="2072675"/>
            <a:ext cx="1800101" cy="3171401"/>
          </a:xfrm>
          <a:custGeom xmlns:a="http://schemas.openxmlformats.org/drawingml/2006/main">
            <a:rect l="0" t="0" r="r" b="b"/>
            <a:pathLst>
              <a:path w="7504" h="13222">
                <a:moveTo>
                  <a:pt x="60" y="0"/>
                </a:moveTo>
                <a:lnTo>
                  <a:pt x="7444" y="0"/>
                </a:lnTo>
                <a:lnTo>
                  <a:pt x="7451" y="0"/>
                </a:lnTo>
                <a:lnTo>
                  <a:pt x="7457" y="1"/>
                </a:lnTo>
                <a:lnTo>
                  <a:pt x="7462" y="2"/>
                </a:lnTo>
                <a:lnTo>
                  <a:pt x="7468" y="5"/>
                </a:lnTo>
                <a:lnTo>
                  <a:pt x="7478" y="10"/>
                </a:lnTo>
                <a:lnTo>
                  <a:pt x="7486" y="17"/>
                </a:lnTo>
                <a:lnTo>
                  <a:pt x="7494" y="26"/>
                </a:lnTo>
                <a:lnTo>
                  <a:pt x="7500" y="36"/>
                </a:lnTo>
                <a:lnTo>
                  <a:pt x="7501" y="42"/>
                </a:lnTo>
                <a:lnTo>
                  <a:pt x="7503" y="48"/>
                </a:lnTo>
                <a:lnTo>
                  <a:pt x="7504" y="54"/>
                </a:lnTo>
                <a:lnTo>
                  <a:pt x="7504" y="59"/>
                </a:lnTo>
                <a:lnTo>
                  <a:pt x="7504" y="13161"/>
                </a:lnTo>
                <a:lnTo>
                  <a:pt x="7504" y="13167"/>
                </a:lnTo>
                <a:lnTo>
                  <a:pt x="7503" y="13174"/>
                </a:lnTo>
                <a:lnTo>
                  <a:pt x="7501" y="13179"/>
                </a:lnTo>
                <a:lnTo>
                  <a:pt x="7500" y="13185"/>
                </a:lnTo>
                <a:lnTo>
                  <a:pt x="7494" y="13195"/>
                </a:lnTo>
                <a:lnTo>
                  <a:pt x="7486" y="13203"/>
                </a:lnTo>
                <a:lnTo>
                  <a:pt x="7478" y="13211"/>
                </a:lnTo>
                <a:lnTo>
                  <a:pt x="7468" y="13217"/>
                </a:lnTo>
                <a:lnTo>
                  <a:pt x="7462" y="13218"/>
                </a:lnTo>
                <a:lnTo>
                  <a:pt x="7457" y="13221"/>
                </a:lnTo>
                <a:lnTo>
                  <a:pt x="7451" y="13222"/>
                </a:lnTo>
                <a:lnTo>
                  <a:pt x="7444" y="13222"/>
                </a:lnTo>
                <a:lnTo>
                  <a:pt x="60" y="13222"/>
                </a:lnTo>
                <a:lnTo>
                  <a:pt x="54" y="13222"/>
                </a:lnTo>
                <a:lnTo>
                  <a:pt x="48" y="13221"/>
                </a:lnTo>
                <a:lnTo>
                  <a:pt x="43" y="13218"/>
                </a:lnTo>
                <a:lnTo>
                  <a:pt x="37" y="13217"/>
                </a:lnTo>
                <a:lnTo>
                  <a:pt x="27" y="13211"/>
                </a:lnTo>
                <a:lnTo>
                  <a:pt x="18" y="13203"/>
                </a:lnTo>
                <a:lnTo>
                  <a:pt x="11" y="13195"/>
                </a:lnTo>
                <a:lnTo>
                  <a:pt x="5" y="13185"/>
                </a:lnTo>
                <a:lnTo>
                  <a:pt x="3" y="13179"/>
                </a:lnTo>
                <a:lnTo>
                  <a:pt x="2" y="13174"/>
                </a:lnTo>
                <a:lnTo>
                  <a:pt x="0" y="13167"/>
                </a:lnTo>
                <a:lnTo>
                  <a:pt x="0" y="13161"/>
                </a:lnTo>
                <a:lnTo>
                  <a:pt x="0" y="59"/>
                </a:lnTo>
                <a:lnTo>
                  <a:pt x="0" y="54"/>
                </a:lnTo>
                <a:lnTo>
                  <a:pt x="2" y="48"/>
                </a:lnTo>
                <a:lnTo>
                  <a:pt x="3" y="42"/>
                </a:lnTo>
                <a:lnTo>
                  <a:pt x="5" y="36"/>
                </a:lnTo>
                <a:lnTo>
                  <a:pt x="11" y="26"/>
                </a:lnTo>
                <a:lnTo>
                  <a:pt x="18" y="17"/>
                </a:lnTo>
                <a:lnTo>
                  <a:pt x="27" y="10"/>
                </a:lnTo>
                <a:lnTo>
                  <a:pt x="37" y="5"/>
                </a:lnTo>
                <a:lnTo>
                  <a:pt x="43" y="2"/>
                </a:lnTo>
                <a:lnTo>
                  <a:pt x="48" y="1"/>
                </a:lnTo>
                <a:lnTo>
                  <a:pt x="54" y="0"/>
                </a:lnTo>
                <a:lnTo>
                  <a:pt x="60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85000"/>
              <a:lumOff val="1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9" name="Rectangle 19">
            <a:extLst xmlns:a="http://schemas.openxmlformats.org/drawingml/2006/main">
              <a:ext uri="{FF2B5EF4-FFF2-40B4-BE49-F238E27FC236}">
                <a16:creationId xmlns:a16="http://schemas.microsoft.com/office/drawing/2014/main" id="{B22455D7-5477-49B7-A153-3C33050F7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153033" y="2098576"/>
            <a:ext cx="1749738" cy="311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6" name="Rectangle 20">
            <a:extLst xmlns:a="http://schemas.openxmlformats.org/drawingml/2006/main">
              <a:ext uri="{FF2B5EF4-FFF2-40B4-BE49-F238E27FC236}">
                <a16:creationId xmlns:a16="http://schemas.microsoft.com/office/drawing/2014/main" id="{0FAFB617-23CD-4D41-A52B-C2A8E0F42F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153034" y="2098572"/>
            <a:ext cx="1749738" cy="115114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7" name="Rectangle 21">
            <a:extLst xmlns:a="http://schemas.openxmlformats.org/drawingml/2006/main">
              <a:ext uri="{FF2B5EF4-FFF2-40B4-BE49-F238E27FC236}">
                <a16:creationId xmlns:a16="http://schemas.microsoft.com/office/drawing/2014/main" id="{83AEA705-CC90-4B81-B8E3-661348EA7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176057" y="2159008"/>
            <a:ext cx="17267" cy="23022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8" name="Rectangle 22">
            <a:extLst xmlns:a="http://schemas.openxmlformats.org/drawingml/2006/main">
              <a:ext uri="{FF2B5EF4-FFF2-40B4-BE49-F238E27FC236}">
                <a16:creationId xmlns:a16="http://schemas.microsoft.com/office/drawing/2014/main" id="{1EF18CB7-FF42-42D4-AFB8-266BDC03F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197641" y="2154691"/>
            <a:ext cx="17267" cy="27340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9" name="Rectangle 23">
            <a:extLst xmlns:a="http://schemas.openxmlformats.org/drawingml/2006/main">
              <a:ext uri="{FF2B5EF4-FFF2-40B4-BE49-F238E27FC236}">
                <a16:creationId xmlns:a16="http://schemas.microsoft.com/office/drawing/2014/main" id="{64ED41E5-8AF4-4CB8-B8B4-B04C9B356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220664" y="2146056"/>
            <a:ext cx="15828" cy="35972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0" name="Rectangle 24">
            <a:extLst xmlns:a="http://schemas.openxmlformats.org/drawingml/2006/main">
              <a:ext uri="{FF2B5EF4-FFF2-40B4-BE49-F238E27FC236}">
                <a16:creationId xmlns:a16="http://schemas.microsoft.com/office/drawing/2014/main" id="{BC336BE1-C10E-4936-9182-0CB9F61AE2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242248" y="2138863"/>
            <a:ext cx="15828" cy="43167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1" name="Rectangle 25">
            <a:extLst xmlns:a="http://schemas.openxmlformats.org/drawingml/2006/main">
              <a:ext uri="{FF2B5EF4-FFF2-40B4-BE49-F238E27FC236}">
                <a16:creationId xmlns:a16="http://schemas.microsoft.com/office/drawing/2014/main" id="{AB1FF725-EDB4-48E0-91A1-E9B030AAE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263831" y="2127351"/>
            <a:ext cx="15828" cy="5467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2" name="Freeform 36">
            <a:extLst xmlns:a="http://schemas.openxmlformats.org/drawingml/2006/main">
              <a:ext uri="{FF2B5EF4-FFF2-40B4-BE49-F238E27FC236}">
                <a16:creationId xmlns:a16="http://schemas.microsoft.com/office/drawing/2014/main" id="{6ED1B39A-962C-4DF8-BF7B-5B7ADE0A53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315633" y="2123035"/>
            <a:ext cx="87775" cy="31656"/>
          </a:xfrm>
          <a:custGeom xmlns:a="http://schemas.openxmlformats.org/drawingml/2006/main">
            <a:rect l="0" t="0" r="r" b="b"/>
            <a:pathLst>
              <a:path w="362" h="133">
                <a:moveTo>
                  <a:pt x="181" y="0"/>
                </a:moveTo>
                <a:lnTo>
                  <a:pt x="195" y="0"/>
                </a:lnTo>
                <a:lnTo>
                  <a:pt x="208" y="1"/>
                </a:lnTo>
                <a:lnTo>
                  <a:pt x="222" y="3"/>
                </a:lnTo>
                <a:lnTo>
                  <a:pt x="236" y="5"/>
                </a:lnTo>
                <a:lnTo>
                  <a:pt x="248" y="10"/>
                </a:lnTo>
                <a:lnTo>
                  <a:pt x="261" y="14"/>
                </a:lnTo>
                <a:lnTo>
                  <a:pt x="274" y="19"/>
                </a:lnTo>
                <a:lnTo>
                  <a:pt x="285" y="25"/>
                </a:lnTo>
                <a:lnTo>
                  <a:pt x="296" y="31"/>
                </a:lnTo>
                <a:lnTo>
                  <a:pt x="308" y="38"/>
                </a:lnTo>
                <a:lnTo>
                  <a:pt x="318" y="46"/>
                </a:lnTo>
                <a:lnTo>
                  <a:pt x="328" y="54"/>
                </a:lnTo>
                <a:lnTo>
                  <a:pt x="337" y="63"/>
                </a:lnTo>
                <a:lnTo>
                  <a:pt x="346" y="73"/>
                </a:lnTo>
                <a:lnTo>
                  <a:pt x="356" y="83"/>
                </a:lnTo>
                <a:lnTo>
                  <a:pt x="362" y="93"/>
                </a:lnTo>
                <a:lnTo>
                  <a:pt x="321" y="133"/>
                </a:lnTo>
                <a:lnTo>
                  <a:pt x="316" y="124"/>
                </a:lnTo>
                <a:lnTo>
                  <a:pt x="309" y="116"/>
                </a:lnTo>
                <a:lnTo>
                  <a:pt x="302" y="108"/>
                </a:lnTo>
                <a:lnTo>
                  <a:pt x="295" y="101"/>
                </a:lnTo>
                <a:lnTo>
                  <a:pt x="287" y="94"/>
                </a:lnTo>
                <a:lnTo>
                  <a:pt x="279" y="87"/>
                </a:lnTo>
                <a:lnTo>
                  <a:pt x="271" y="82"/>
                </a:lnTo>
                <a:lnTo>
                  <a:pt x="262" y="77"/>
                </a:lnTo>
                <a:lnTo>
                  <a:pt x="253" y="71"/>
                </a:lnTo>
                <a:lnTo>
                  <a:pt x="244" y="68"/>
                </a:lnTo>
                <a:lnTo>
                  <a:pt x="234" y="65"/>
                </a:lnTo>
                <a:lnTo>
                  <a:pt x="223" y="61"/>
                </a:lnTo>
                <a:lnTo>
                  <a:pt x="213" y="59"/>
                </a:lnTo>
                <a:lnTo>
                  <a:pt x="203" y="57"/>
                </a:lnTo>
                <a:lnTo>
                  <a:pt x="193" y="55"/>
                </a:lnTo>
                <a:lnTo>
                  <a:pt x="181" y="55"/>
                </a:lnTo>
                <a:lnTo>
                  <a:pt x="170" y="55"/>
                </a:lnTo>
                <a:lnTo>
                  <a:pt x="159" y="57"/>
                </a:lnTo>
                <a:lnTo>
                  <a:pt x="149" y="59"/>
                </a:lnTo>
                <a:lnTo>
                  <a:pt x="139" y="61"/>
                </a:lnTo>
                <a:lnTo>
                  <a:pt x="129" y="65"/>
                </a:lnTo>
                <a:lnTo>
                  <a:pt x="118" y="68"/>
                </a:lnTo>
                <a:lnTo>
                  <a:pt x="109" y="71"/>
                </a:lnTo>
                <a:lnTo>
                  <a:pt x="100" y="77"/>
                </a:lnTo>
                <a:lnTo>
                  <a:pt x="91" y="82"/>
                </a:lnTo>
                <a:lnTo>
                  <a:pt x="83" y="87"/>
                </a:lnTo>
                <a:lnTo>
                  <a:pt x="75" y="94"/>
                </a:lnTo>
                <a:lnTo>
                  <a:pt x="67" y="101"/>
                </a:lnTo>
                <a:lnTo>
                  <a:pt x="60" y="108"/>
                </a:lnTo>
                <a:lnTo>
                  <a:pt x="53" y="116"/>
                </a:lnTo>
                <a:lnTo>
                  <a:pt x="47" y="124"/>
                </a:lnTo>
                <a:lnTo>
                  <a:pt x="41" y="133"/>
                </a:lnTo>
                <a:lnTo>
                  <a:pt x="0" y="93"/>
                </a:lnTo>
                <a:lnTo>
                  <a:pt x="7" y="83"/>
                </a:lnTo>
                <a:lnTo>
                  <a:pt x="16" y="73"/>
                </a:lnTo>
                <a:lnTo>
                  <a:pt x="25" y="63"/>
                </a:lnTo>
                <a:lnTo>
                  <a:pt x="34" y="54"/>
                </a:lnTo>
                <a:lnTo>
                  <a:pt x="44" y="46"/>
                </a:lnTo>
                <a:lnTo>
                  <a:pt x="55" y="38"/>
                </a:lnTo>
                <a:lnTo>
                  <a:pt x="66" y="31"/>
                </a:lnTo>
                <a:lnTo>
                  <a:pt x="77" y="25"/>
                </a:lnTo>
                <a:lnTo>
                  <a:pt x="89" y="19"/>
                </a:lnTo>
                <a:lnTo>
                  <a:pt x="101" y="14"/>
                </a:lnTo>
                <a:lnTo>
                  <a:pt x="114" y="10"/>
                </a:lnTo>
                <a:lnTo>
                  <a:pt x="126" y="5"/>
                </a:lnTo>
                <a:lnTo>
                  <a:pt x="140" y="3"/>
                </a:lnTo>
                <a:lnTo>
                  <a:pt x="154" y="1"/>
                </a:lnTo>
                <a:lnTo>
                  <a:pt x="167" y="0"/>
                </a:lnTo>
                <a:lnTo>
                  <a:pt x="181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3" name="Freeform 37">
            <a:extLst xmlns:a="http://schemas.openxmlformats.org/drawingml/2006/main">
              <a:ext uri="{FF2B5EF4-FFF2-40B4-BE49-F238E27FC236}">
                <a16:creationId xmlns:a16="http://schemas.microsoft.com/office/drawing/2014/main" id="{EB0E9279-4FFE-4328-B7E9-D17F88A58C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331460" y="2144619"/>
            <a:ext cx="56118" cy="25901"/>
          </a:xfrm>
          <a:custGeom xmlns:a="http://schemas.openxmlformats.org/drawingml/2006/main">
            <a:rect l="0" t="0" r="r" b="b"/>
            <a:pathLst>
              <a:path w="235" h="111">
                <a:moveTo>
                  <a:pt x="117" y="0"/>
                </a:moveTo>
                <a:lnTo>
                  <a:pt x="126" y="1"/>
                </a:lnTo>
                <a:lnTo>
                  <a:pt x="135" y="2"/>
                </a:lnTo>
                <a:lnTo>
                  <a:pt x="144" y="3"/>
                </a:lnTo>
                <a:lnTo>
                  <a:pt x="154" y="6"/>
                </a:lnTo>
                <a:lnTo>
                  <a:pt x="162" y="8"/>
                </a:lnTo>
                <a:lnTo>
                  <a:pt x="171" y="11"/>
                </a:lnTo>
                <a:lnTo>
                  <a:pt x="179" y="15"/>
                </a:lnTo>
                <a:lnTo>
                  <a:pt x="186" y="19"/>
                </a:lnTo>
                <a:lnTo>
                  <a:pt x="200" y="30"/>
                </a:lnTo>
                <a:lnTo>
                  <a:pt x="214" y="41"/>
                </a:lnTo>
                <a:lnTo>
                  <a:pt x="225" y="54"/>
                </a:lnTo>
                <a:lnTo>
                  <a:pt x="235" y="68"/>
                </a:lnTo>
                <a:lnTo>
                  <a:pt x="190" y="111"/>
                </a:lnTo>
                <a:lnTo>
                  <a:pt x="186" y="99"/>
                </a:lnTo>
                <a:lnTo>
                  <a:pt x="179" y="90"/>
                </a:lnTo>
                <a:lnTo>
                  <a:pt x="172" y="81"/>
                </a:lnTo>
                <a:lnTo>
                  <a:pt x="163" y="73"/>
                </a:lnTo>
                <a:lnTo>
                  <a:pt x="152" y="67"/>
                </a:lnTo>
                <a:lnTo>
                  <a:pt x="141" y="63"/>
                </a:lnTo>
                <a:lnTo>
                  <a:pt x="130" y="59"/>
                </a:lnTo>
                <a:lnTo>
                  <a:pt x="117" y="59"/>
                </a:lnTo>
                <a:lnTo>
                  <a:pt x="105" y="59"/>
                </a:lnTo>
                <a:lnTo>
                  <a:pt x="93" y="63"/>
                </a:lnTo>
                <a:lnTo>
                  <a:pt x="82" y="67"/>
                </a:lnTo>
                <a:lnTo>
                  <a:pt x="71" y="73"/>
                </a:lnTo>
                <a:lnTo>
                  <a:pt x="64" y="81"/>
                </a:lnTo>
                <a:lnTo>
                  <a:pt x="56" y="90"/>
                </a:lnTo>
                <a:lnTo>
                  <a:pt x="49" y="99"/>
                </a:lnTo>
                <a:lnTo>
                  <a:pt x="44" y="111"/>
                </a:lnTo>
                <a:lnTo>
                  <a:pt x="0" y="68"/>
                </a:lnTo>
                <a:lnTo>
                  <a:pt x="9" y="54"/>
                </a:lnTo>
                <a:lnTo>
                  <a:pt x="20" y="41"/>
                </a:lnTo>
                <a:lnTo>
                  <a:pt x="34" y="30"/>
                </a:lnTo>
                <a:lnTo>
                  <a:pt x="49" y="19"/>
                </a:lnTo>
                <a:lnTo>
                  <a:pt x="56" y="15"/>
                </a:lnTo>
                <a:lnTo>
                  <a:pt x="64" y="11"/>
                </a:lnTo>
                <a:lnTo>
                  <a:pt x="73" y="8"/>
                </a:lnTo>
                <a:lnTo>
                  <a:pt x="81" y="6"/>
                </a:lnTo>
                <a:lnTo>
                  <a:pt x="90" y="3"/>
                </a:lnTo>
                <a:lnTo>
                  <a:pt x="99" y="2"/>
                </a:lnTo>
                <a:lnTo>
                  <a:pt x="108" y="1"/>
                </a:lnTo>
                <a:lnTo>
                  <a:pt x="117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4" name="Freeform 38">
            <a:extLst xmlns:a="http://schemas.openxmlformats.org/drawingml/2006/main">
              <a:ext uri="{FF2B5EF4-FFF2-40B4-BE49-F238E27FC236}">
                <a16:creationId xmlns:a16="http://schemas.microsoft.com/office/drawing/2014/main" id="{88FFD00B-893E-489B-93FE-4703F1C51D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348728" y="2166203"/>
            <a:ext cx="21584" cy="20144"/>
          </a:xfrm>
          <a:custGeom xmlns:a="http://schemas.openxmlformats.org/drawingml/2006/main">
            <a:rect l="0" t="0" r="r" b="b"/>
            <a:pathLst>
              <a:path w="84" h="84">
                <a:moveTo>
                  <a:pt x="42" y="0"/>
                </a:moveTo>
                <a:lnTo>
                  <a:pt x="51" y="0"/>
                </a:lnTo>
                <a:lnTo>
                  <a:pt x="59" y="2"/>
                </a:lnTo>
                <a:lnTo>
                  <a:pt x="66" y="7"/>
                </a:lnTo>
                <a:lnTo>
                  <a:pt x="72" y="11"/>
                </a:lnTo>
                <a:lnTo>
                  <a:pt x="77" y="18"/>
                </a:lnTo>
                <a:lnTo>
                  <a:pt x="81" y="25"/>
                </a:lnTo>
                <a:lnTo>
                  <a:pt x="83" y="33"/>
                </a:lnTo>
                <a:lnTo>
                  <a:pt x="84" y="42"/>
                </a:lnTo>
                <a:lnTo>
                  <a:pt x="84" y="43"/>
                </a:lnTo>
                <a:lnTo>
                  <a:pt x="84" y="44"/>
                </a:lnTo>
                <a:lnTo>
                  <a:pt x="42" y="84"/>
                </a:lnTo>
                <a:lnTo>
                  <a:pt x="0" y="44"/>
                </a:lnTo>
                <a:lnTo>
                  <a:pt x="0" y="43"/>
                </a:lnTo>
                <a:lnTo>
                  <a:pt x="0" y="42"/>
                </a:lnTo>
                <a:lnTo>
                  <a:pt x="1" y="33"/>
                </a:lnTo>
                <a:lnTo>
                  <a:pt x="3" y="25"/>
                </a:lnTo>
                <a:lnTo>
                  <a:pt x="7" y="18"/>
                </a:lnTo>
                <a:lnTo>
                  <a:pt x="12" y="11"/>
                </a:lnTo>
                <a:lnTo>
                  <a:pt x="18" y="7"/>
                </a:lnTo>
                <a:lnTo>
                  <a:pt x="26" y="2"/>
                </a:lnTo>
                <a:lnTo>
                  <a:pt x="34" y="0"/>
                </a:lnTo>
                <a:lnTo>
                  <a:pt x="42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5" name="Freeform 39">
            <a:extLst xmlns:a="http://schemas.openxmlformats.org/drawingml/2006/main">
              <a:ext uri="{FF2B5EF4-FFF2-40B4-BE49-F238E27FC236}">
                <a16:creationId xmlns:a16="http://schemas.microsoft.com/office/drawing/2014/main" id="{5EF3E8FB-DB5F-4DE5-85BB-5CF1EB44F1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768950" y="2125912"/>
            <a:ext cx="117991" cy="56118"/>
          </a:xfrm>
          <a:custGeom xmlns:a="http://schemas.openxmlformats.org/drawingml/2006/main">
            <a:rect l="0" t="0" r="r" b="b"/>
            <a:pathLst>
              <a:path w="492" h="235">
                <a:moveTo>
                  <a:pt x="29" y="0"/>
                </a:moveTo>
                <a:lnTo>
                  <a:pt x="418" y="0"/>
                </a:lnTo>
                <a:lnTo>
                  <a:pt x="424" y="1"/>
                </a:lnTo>
                <a:lnTo>
                  <a:pt x="430" y="2"/>
                </a:lnTo>
                <a:lnTo>
                  <a:pt x="435" y="6"/>
                </a:lnTo>
                <a:lnTo>
                  <a:pt x="440" y="9"/>
                </a:lnTo>
                <a:lnTo>
                  <a:pt x="443" y="14"/>
                </a:lnTo>
                <a:lnTo>
                  <a:pt x="446" y="19"/>
                </a:lnTo>
                <a:lnTo>
                  <a:pt x="448" y="24"/>
                </a:lnTo>
                <a:lnTo>
                  <a:pt x="448" y="31"/>
                </a:lnTo>
                <a:lnTo>
                  <a:pt x="448" y="58"/>
                </a:lnTo>
                <a:lnTo>
                  <a:pt x="470" y="58"/>
                </a:lnTo>
                <a:lnTo>
                  <a:pt x="474" y="59"/>
                </a:lnTo>
                <a:lnTo>
                  <a:pt x="479" y="60"/>
                </a:lnTo>
                <a:lnTo>
                  <a:pt x="483" y="63"/>
                </a:lnTo>
                <a:lnTo>
                  <a:pt x="487" y="65"/>
                </a:lnTo>
                <a:lnTo>
                  <a:pt x="489" y="68"/>
                </a:lnTo>
                <a:lnTo>
                  <a:pt x="491" y="73"/>
                </a:lnTo>
                <a:lnTo>
                  <a:pt x="492" y="76"/>
                </a:lnTo>
                <a:lnTo>
                  <a:pt x="492" y="82"/>
                </a:lnTo>
                <a:lnTo>
                  <a:pt x="492" y="154"/>
                </a:lnTo>
                <a:lnTo>
                  <a:pt x="492" y="158"/>
                </a:lnTo>
                <a:lnTo>
                  <a:pt x="491" y="163"/>
                </a:lnTo>
                <a:lnTo>
                  <a:pt x="489" y="166"/>
                </a:lnTo>
                <a:lnTo>
                  <a:pt x="487" y="170"/>
                </a:lnTo>
                <a:lnTo>
                  <a:pt x="483" y="173"/>
                </a:lnTo>
                <a:lnTo>
                  <a:pt x="479" y="176"/>
                </a:lnTo>
                <a:lnTo>
                  <a:pt x="474" y="177"/>
                </a:lnTo>
                <a:lnTo>
                  <a:pt x="470" y="177"/>
                </a:lnTo>
                <a:lnTo>
                  <a:pt x="448" y="177"/>
                </a:lnTo>
                <a:lnTo>
                  <a:pt x="448" y="205"/>
                </a:lnTo>
                <a:lnTo>
                  <a:pt x="448" y="211"/>
                </a:lnTo>
                <a:lnTo>
                  <a:pt x="446" y="217"/>
                </a:lnTo>
                <a:lnTo>
                  <a:pt x="443" y="222"/>
                </a:lnTo>
                <a:lnTo>
                  <a:pt x="440" y="227"/>
                </a:lnTo>
                <a:lnTo>
                  <a:pt x="435" y="230"/>
                </a:lnTo>
                <a:lnTo>
                  <a:pt x="430" y="233"/>
                </a:lnTo>
                <a:lnTo>
                  <a:pt x="424" y="235"/>
                </a:lnTo>
                <a:lnTo>
                  <a:pt x="418" y="235"/>
                </a:lnTo>
                <a:lnTo>
                  <a:pt x="29" y="235"/>
                </a:lnTo>
                <a:lnTo>
                  <a:pt x="24" y="235"/>
                </a:lnTo>
                <a:lnTo>
                  <a:pt x="18" y="233"/>
                </a:lnTo>
                <a:lnTo>
                  <a:pt x="13" y="230"/>
                </a:lnTo>
                <a:lnTo>
                  <a:pt x="9" y="227"/>
                </a:lnTo>
                <a:lnTo>
                  <a:pt x="5" y="222"/>
                </a:lnTo>
                <a:lnTo>
                  <a:pt x="2" y="217"/>
                </a:lnTo>
                <a:lnTo>
                  <a:pt x="1" y="211"/>
                </a:lnTo>
                <a:lnTo>
                  <a:pt x="0" y="205"/>
                </a:lnTo>
                <a:lnTo>
                  <a:pt x="0" y="31"/>
                </a:lnTo>
                <a:lnTo>
                  <a:pt x="1" y="24"/>
                </a:lnTo>
                <a:lnTo>
                  <a:pt x="2" y="19"/>
                </a:lnTo>
                <a:lnTo>
                  <a:pt x="5" y="14"/>
                </a:lnTo>
                <a:lnTo>
                  <a:pt x="9" y="9"/>
                </a:lnTo>
                <a:lnTo>
                  <a:pt x="13" y="6"/>
                </a:lnTo>
                <a:lnTo>
                  <a:pt x="18" y="2"/>
                </a:lnTo>
                <a:lnTo>
                  <a:pt x="24" y="1"/>
                </a:lnTo>
                <a:lnTo>
                  <a:pt x="29" y="0"/>
                </a:lnTo>
                <a:close/>
                <a:moveTo>
                  <a:pt x="448" y="93"/>
                </a:moveTo>
                <a:lnTo>
                  <a:pt x="448" y="141"/>
                </a:lnTo>
                <a:lnTo>
                  <a:pt x="457" y="141"/>
                </a:lnTo>
                <a:lnTo>
                  <a:pt x="457" y="93"/>
                </a:lnTo>
                <a:lnTo>
                  <a:pt x="448" y="93"/>
                </a:lnTo>
                <a:close/>
                <a:moveTo>
                  <a:pt x="413" y="35"/>
                </a:moveTo>
                <a:lnTo>
                  <a:pt x="35" y="35"/>
                </a:lnTo>
                <a:lnTo>
                  <a:pt x="35" y="199"/>
                </a:lnTo>
                <a:lnTo>
                  <a:pt x="413" y="199"/>
                </a:lnTo>
                <a:lnTo>
                  <a:pt x="413" y="35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6" name="Rectangle 40">
            <a:extLst xmlns:a="http://schemas.openxmlformats.org/drawingml/2006/main">
              <a:ext uri="{FF2B5EF4-FFF2-40B4-BE49-F238E27FC236}">
                <a16:creationId xmlns:a16="http://schemas.microsoft.com/office/drawing/2014/main" id="{5FFCEC00-CCDC-420F-8B0D-9AF95C833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783344" y="2138863"/>
            <a:ext cx="79140" cy="31656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7" name="Freeform 41">
            <a:extLst xmlns:a="http://schemas.openxmlformats.org/drawingml/2006/main">
              <a:ext uri="{FF2B5EF4-FFF2-40B4-BE49-F238E27FC236}">
                <a16:creationId xmlns:a16="http://schemas.microsoft.com/office/drawing/2014/main" id="{F420ABB3-6574-4AAD-BCD7-2FC0CDEA01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686966" y="2112959"/>
            <a:ext cx="47485" cy="87774"/>
          </a:xfrm>
          <a:custGeom xmlns:a="http://schemas.openxmlformats.org/drawingml/2006/main">
            <a:rect l="0" t="0" r="r" b="b"/>
            <a:pathLst>
              <a:path w="200" h="367">
                <a:moveTo>
                  <a:pt x="25" y="73"/>
                </a:moveTo>
                <a:lnTo>
                  <a:pt x="79" y="127"/>
                </a:lnTo>
                <a:lnTo>
                  <a:pt x="80" y="0"/>
                </a:lnTo>
                <a:lnTo>
                  <a:pt x="184" y="102"/>
                </a:lnTo>
                <a:lnTo>
                  <a:pt x="196" y="114"/>
                </a:lnTo>
                <a:lnTo>
                  <a:pt x="184" y="127"/>
                </a:lnTo>
                <a:lnTo>
                  <a:pt x="131" y="179"/>
                </a:lnTo>
                <a:lnTo>
                  <a:pt x="187" y="235"/>
                </a:lnTo>
                <a:lnTo>
                  <a:pt x="200" y="246"/>
                </a:lnTo>
                <a:lnTo>
                  <a:pt x="187" y="259"/>
                </a:lnTo>
                <a:lnTo>
                  <a:pt x="110" y="338"/>
                </a:lnTo>
                <a:lnTo>
                  <a:pt x="79" y="367"/>
                </a:lnTo>
                <a:lnTo>
                  <a:pt x="79" y="325"/>
                </a:lnTo>
                <a:lnTo>
                  <a:pt x="79" y="232"/>
                </a:lnTo>
                <a:lnTo>
                  <a:pt x="29" y="283"/>
                </a:lnTo>
                <a:lnTo>
                  <a:pt x="4" y="258"/>
                </a:lnTo>
                <a:lnTo>
                  <a:pt x="79" y="182"/>
                </a:lnTo>
                <a:lnTo>
                  <a:pt x="79" y="177"/>
                </a:lnTo>
                <a:lnTo>
                  <a:pt x="0" y="98"/>
                </a:lnTo>
                <a:lnTo>
                  <a:pt x="25" y="73"/>
                </a:lnTo>
                <a:close/>
                <a:moveTo>
                  <a:pt x="150" y="246"/>
                </a:moveTo>
                <a:lnTo>
                  <a:pt x="114" y="212"/>
                </a:lnTo>
                <a:lnTo>
                  <a:pt x="114" y="282"/>
                </a:lnTo>
                <a:lnTo>
                  <a:pt x="150" y="246"/>
                </a:lnTo>
                <a:close/>
                <a:moveTo>
                  <a:pt x="114" y="82"/>
                </a:moveTo>
                <a:lnTo>
                  <a:pt x="114" y="146"/>
                </a:lnTo>
                <a:lnTo>
                  <a:pt x="146" y="114"/>
                </a:lnTo>
                <a:lnTo>
                  <a:pt x="114" y="82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2" name="Freeform 33">
            <a:extLst xmlns:a="http://schemas.openxmlformats.org/drawingml/2006/main">
              <a:ext uri="{FF2B5EF4-FFF2-40B4-BE49-F238E27FC236}">
                <a16:creationId xmlns:a16="http://schemas.microsoft.com/office/drawing/2014/main" id="{D8A7B6E8-3CBA-4533-B11E-AAE28937E9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870599" y="5350100"/>
            <a:ext cx="307411" cy="307409"/>
          </a:xfrm>
          <a:custGeom xmlns:a="http://schemas.openxmlformats.org/drawingml/2006/main">
            <a:rect l="0" t="0" r="r" b="b"/>
            <a:pathLst>
              <a:path w="1639" h="1638">
                <a:moveTo>
                  <a:pt x="820" y="0"/>
                </a:moveTo>
                <a:lnTo>
                  <a:pt x="863" y="1"/>
                </a:lnTo>
                <a:lnTo>
                  <a:pt x="904" y="5"/>
                </a:lnTo>
                <a:lnTo>
                  <a:pt x="945" y="9"/>
                </a:lnTo>
                <a:lnTo>
                  <a:pt x="986" y="17"/>
                </a:lnTo>
                <a:lnTo>
                  <a:pt x="1025" y="27"/>
                </a:lnTo>
                <a:lnTo>
                  <a:pt x="1063" y="37"/>
                </a:lnTo>
                <a:lnTo>
                  <a:pt x="1102" y="50"/>
                </a:lnTo>
                <a:lnTo>
                  <a:pt x="1139" y="64"/>
                </a:lnTo>
                <a:lnTo>
                  <a:pt x="1175" y="81"/>
                </a:lnTo>
                <a:lnTo>
                  <a:pt x="1211" y="99"/>
                </a:lnTo>
                <a:lnTo>
                  <a:pt x="1245" y="119"/>
                </a:lnTo>
                <a:lnTo>
                  <a:pt x="1279" y="141"/>
                </a:lnTo>
                <a:lnTo>
                  <a:pt x="1311" y="163"/>
                </a:lnTo>
                <a:lnTo>
                  <a:pt x="1342" y="187"/>
                </a:lnTo>
                <a:lnTo>
                  <a:pt x="1371" y="213"/>
                </a:lnTo>
                <a:lnTo>
                  <a:pt x="1400" y="240"/>
                </a:lnTo>
                <a:lnTo>
                  <a:pt x="1427" y="268"/>
                </a:lnTo>
                <a:lnTo>
                  <a:pt x="1452" y="299"/>
                </a:lnTo>
                <a:lnTo>
                  <a:pt x="1477" y="330"/>
                </a:lnTo>
                <a:lnTo>
                  <a:pt x="1500" y="362"/>
                </a:lnTo>
                <a:lnTo>
                  <a:pt x="1521" y="395"/>
                </a:lnTo>
                <a:lnTo>
                  <a:pt x="1541" y="429"/>
                </a:lnTo>
                <a:lnTo>
                  <a:pt x="1560" y="464"/>
                </a:lnTo>
                <a:lnTo>
                  <a:pt x="1576" y="501"/>
                </a:lnTo>
                <a:lnTo>
                  <a:pt x="1590" y="538"/>
                </a:lnTo>
                <a:lnTo>
                  <a:pt x="1603" y="576"/>
                </a:lnTo>
                <a:lnTo>
                  <a:pt x="1614" y="615"/>
                </a:lnTo>
                <a:lnTo>
                  <a:pt x="1623" y="655"/>
                </a:lnTo>
                <a:lnTo>
                  <a:pt x="1630" y="695"/>
                </a:lnTo>
                <a:lnTo>
                  <a:pt x="1636" y="736"/>
                </a:lnTo>
                <a:lnTo>
                  <a:pt x="1638" y="778"/>
                </a:lnTo>
                <a:lnTo>
                  <a:pt x="1639" y="820"/>
                </a:lnTo>
                <a:lnTo>
                  <a:pt x="1638" y="862"/>
                </a:lnTo>
                <a:lnTo>
                  <a:pt x="1636" y="903"/>
                </a:lnTo>
                <a:lnTo>
                  <a:pt x="1630" y="944"/>
                </a:lnTo>
                <a:lnTo>
                  <a:pt x="1623" y="985"/>
                </a:lnTo>
                <a:lnTo>
                  <a:pt x="1614" y="1024"/>
                </a:lnTo>
                <a:lnTo>
                  <a:pt x="1603" y="1063"/>
                </a:lnTo>
                <a:lnTo>
                  <a:pt x="1590" y="1102"/>
                </a:lnTo>
                <a:lnTo>
                  <a:pt x="1576" y="1138"/>
                </a:lnTo>
                <a:lnTo>
                  <a:pt x="1560" y="1174"/>
                </a:lnTo>
                <a:lnTo>
                  <a:pt x="1541" y="1210"/>
                </a:lnTo>
                <a:lnTo>
                  <a:pt x="1521" y="1244"/>
                </a:lnTo>
                <a:lnTo>
                  <a:pt x="1500" y="1278"/>
                </a:lnTo>
                <a:lnTo>
                  <a:pt x="1477" y="1310"/>
                </a:lnTo>
                <a:lnTo>
                  <a:pt x="1452" y="1341"/>
                </a:lnTo>
                <a:lnTo>
                  <a:pt x="1427" y="1371"/>
                </a:lnTo>
                <a:lnTo>
                  <a:pt x="1400" y="1399"/>
                </a:lnTo>
                <a:lnTo>
                  <a:pt x="1371" y="1426"/>
                </a:lnTo>
                <a:lnTo>
                  <a:pt x="1342" y="1452"/>
                </a:lnTo>
                <a:lnTo>
                  <a:pt x="1311" y="1477"/>
                </a:lnTo>
                <a:lnTo>
                  <a:pt x="1279" y="1499"/>
                </a:lnTo>
                <a:lnTo>
                  <a:pt x="1245" y="1520"/>
                </a:lnTo>
                <a:lnTo>
                  <a:pt x="1211" y="1540"/>
                </a:lnTo>
                <a:lnTo>
                  <a:pt x="1175" y="1558"/>
                </a:lnTo>
                <a:lnTo>
                  <a:pt x="1139" y="1575"/>
                </a:lnTo>
                <a:lnTo>
                  <a:pt x="1102" y="1589"/>
                </a:lnTo>
                <a:lnTo>
                  <a:pt x="1063" y="1602"/>
                </a:lnTo>
                <a:lnTo>
                  <a:pt x="1025" y="1613"/>
                </a:lnTo>
                <a:lnTo>
                  <a:pt x="986" y="1623"/>
                </a:lnTo>
                <a:lnTo>
                  <a:pt x="945" y="1629"/>
                </a:lnTo>
                <a:lnTo>
                  <a:pt x="904" y="1635"/>
                </a:lnTo>
                <a:lnTo>
                  <a:pt x="863" y="1637"/>
                </a:lnTo>
                <a:lnTo>
                  <a:pt x="820" y="1638"/>
                </a:lnTo>
                <a:lnTo>
                  <a:pt x="778" y="1637"/>
                </a:lnTo>
                <a:lnTo>
                  <a:pt x="736" y="1635"/>
                </a:lnTo>
                <a:lnTo>
                  <a:pt x="695" y="1629"/>
                </a:lnTo>
                <a:lnTo>
                  <a:pt x="655" y="1623"/>
                </a:lnTo>
                <a:lnTo>
                  <a:pt x="615" y="1613"/>
                </a:lnTo>
                <a:lnTo>
                  <a:pt x="576" y="1602"/>
                </a:lnTo>
                <a:lnTo>
                  <a:pt x="539" y="1589"/>
                </a:lnTo>
                <a:lnTo>
                  <a:pt x="501" y="1575"/>
                </a:lnTo>
                <a:lnTo>
                  <a:pt x="465" y="1558"/>
                </a:lnTo>
                <a:lnTo>
                  <a:pt x="429" y="1540"/>
                </a:lnTo>
                <a:lnTo>
                  <a:pt x="395" y="1520"/>
                </a:lnTo>
                <a:lnTo>
                  <a:pt x="362" y="1499"/>
                </a:lnTo>
                <a:lnTo>
                  <a:pt x="330" y="1477"/>
                </a:lnTo>
                <a:lnTo>
                  <a:pt x="299" y="1452"/>
                </a:lnTo>
                <a:lnTo>
                  <a:pt x="270" y="1426"/>
                </a:lnTo>
                <a:lnTo>
                  <a:pt x="241" y="1399"/>
                </a:lnTo>
                <a:lnTo>
                  <a:pt x="214" y="1371"/>
                </a:lnTo>
                <a:lnTo>
                  <a:pt x="187" y="1341"/>
                </a:lnTo>
                <a:lnTo>
                  <a:pt x="163" y="1310"/>
                </a:lnTo>
                <a:lnTo>
                  <a:pt x="141" y="1278"/>
                </a:lnTo>
                <a:lnTo>
                  <a:pt x="119" y="1244"/>
                </a:lnTo>
                <a:lnTo>
                  <a:pt x="100" y="1210"/>
                </a:lnTo>
                <a:lnTo>
                  <a:pt x="81" y="1174"/>
                </a:lnTo>
                <a:lnTo>
                  <a:pt x="65" y="1138"/>
                </a:lnTo>
                <a:lnTo>
                  <a:pt x="51" y="1102"/>
                </a:lnTo>
                <a:lnTo>
                  <a:pt x="37" y="1063"/>
                </a:lnTo>
                <a:lnTo>
                  <a:pt x="27" y="1024"/>
                </a:lnTo>
                <a:lnTo>
                  <a:pt x="17" y="985"/>
                </a:lnTo>
                <a:lnTo>
                  <a:pt x="9" y="944"/>
                </a:lnTo>
                <a:lnTo>
                  <a:pt x="5" y="903"/>
                </a:lnTo>
                <a:lnTo>
                  <a:pt x="1" y="862"/>
                </a:lnTo>
                <a:lnTo>
                  <a:pt x="0" y="820"/>
                </a:lnTo>
                <a:lnTo>
                  <a:pt x="1" y="778"/>
                </a:lnTo>
                <a:lnTo>
                  <a:pt x="5" y="736"/>
                </a:lnTo>
                <a:lnTo>
                  <a:pt x="9" y="695"/>
                </a:lnTo>
                <a:lnTo>
                  <a:pt x="17" y="655"/>
                </a:lnTo>
                <a:lnTo>
                  <a:pt x="27" y="615"/>
                </a:lnTo>
                <a:lnTo>
                  <a:pt x="37" y="576"/>
                </a:lnTo>
                <a:lnTo>
                  <a:pt x="51" y="538"/>
                </a:lnTo>
                <a:lnTo>
                  <a:pt x="65" y="501"/>
                </a:lnTo>
                <a:lnTo>
                  <a:pt x="81" y="464"/>
                </a:lnTo>
                <a:lnTo>
                  <a:pt x="100" y="429"/>
                </a:lnTo>
                <a:lnTo>
                  <a:pt x="119" y="395"/>
                </a:lnTo>
                <a:lnTo>
                  <a:pt x="141" y="362"/>
                </a:lnTo>
                <a:lnTo>
                  <a:pt x="163" y="330"/>
                </a:lnTo>
                <a:lnTo>
                  <a:pt x="187" y="299"/>
                </a:lnTo>
                <a:lnTo>
                  <a:pt x="214" y="268"/>
                </a:lnTo>
                <a:lnTo>
                  <a:pt x="241" y="240"/>
                </a:lnTo>
                <a:lnTo>
                  <a:pt x="270" y="213"/>
                </a:lnTo>
                <a:lnTo>
                  <a:pt x="299" y="187"/>
                </a:lnTo>
                <a:lnTo>
                  <a:pt x="330" y="163"/>
                </a:lnTo>
                <a:lnTo>
                  <a:pt x="362" y="141"/>
                </a:lnTo>
                <a:lnTo>
                  <a:pt x="395" y="119"/>
                </a:lnTo>
                <a:lnTo>
                  <a:pt x="429" y="99"/>
                </a:lnTo>
                <a:lnTo>
                  <a:pt x="465" y="81"/>
                </a:lnTo>
                <a:lnTo>
                  <a:pt x="501" y="64"/>
                </a:lnTo>
                <a:lnTo>
                  <a:pt x="539" y="50"/>
                </a:lnTo>
                <a:lnTo>
                  <a:pt x="576" y="37"/>
                </a:lnTo>
                <a:lnTo>
                  <a:pt x="615" y="27"/>
                </a:lnTo>
                <a:lnTo>
                  <a:pt x="655" y="17"/>
                </a:lnTo>
                <a:lnTo>
                  <a:pt x="695" y="9"/>
                </a:lnTo>
                <a:lnTo>
                  <a:pt x="736" y="5"/>
                </a:lnTo>
                <a:lnTo>
                  <a:pt x="778" y="1"/>
                </a:lnTo>
                <a:lnTo>
                  <a:pt x="82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46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3" name="Freeform 34">
            <a:extLst xmlns:a="http://schemas.openxmlformats.org/drawingml/2006/main">
              <a:ext uri="{FF2B5EF4-FFF2-40B4-BE49-F238E27FC236}">
                <a16:creationId xmlns:a16="http://schemas.microsoft.com/office/drawing/2014/main" id="{BC0D947C-3FB0-4552-AF83-CCA0C0D67F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879607" y="5359109"/>
            <a:ext cx="290519" cy="290518"/>
          </a:xfrm>
          <a:custGeom xmlns:a="http://schemas.openxmlformats.org/drawingml/2006/main">
            <a:rect l="0" t="0" r="r" b="b"/>
            <a:pathLst>
              <a:path w="1548" h="1547">
                <a:moveTo>
                  <a:pt x="774" y="0"/>
                </a:moveTo>
                <a:lnTo>
                  <a:pt x="814" y="1"/>
                </a:lnTo>
                <a:lnTo>
                  <a:pt x="853" y="4"/>
                </a:lnTo>
                <a:lnTo>
                  <a:pt x="892" y="9"/>
                </a:lnTo>
                <a:lnTo>
                  <a:pt x="930" y="16"/>
                </a:lnTo>
                <a:lnTo>
                  <a:pt x="967" y="25"/>
                </a:lnTo>
                <a:lnTo>
                  <a:pt x="1004" y="35"/>
                </a:lnTo>
                <a:lnTo>
                  <a:pt x="1040" y="47"/>
                </a:lnTo>
                <a:lnTo>
                  <a:pt x="1076" y="61"/>
                </a:lnTo>
                <a:lnTo>
                  <a:pt x="1110" y="76"/>
                </a:lnTo>
                <a:lnTo>
                  <a:pt x="1143" y="93"/>
                </a:lnTo>
                <a:lnTo>
                  <a:pt x="1176" y="112"/>
                </a:lnTo>
                <a:lnTo>
                  <a:pt x="1207" y="132"/>
                </a:lnTo>
                <a:lnTo>
                  <a:pt x="1238" y="154"/>
                </a:lnTo>
                <a:lnTo>
                  <a:pt x="1266" y="177"/>
                </a:lnTo>
                <a:lnTo>
                  <a:pt x="1295" y="202"/>
                </a:lnTo>
                <a:lnTo>
                  <a:pt x="1321" y="227"/>
                </a:lnTo>
                <a:lnTo>
                  <a:pt x="1347" y="254"/>
                </a:lnTo>
                <a:lnTo>
                  <a:pt x="1371" y="281"/>
                </a:lnTo>
                <a:lnTo>
                  <a:pt x="1394" y="311"/>
                </a:lnTo>
                <a:lnTo>
                  <a:pt x="1415" y="341"/>
                </a:lnTo>
                <a:lnTo>
                  <a:pt x="1436" y="373"/>
                </a:lnTo>
                <a:lnTo>
                  <a:pt x="1454" y="405"/>
                </a:lnTo>
                <a:lnTo>
                  <a:pt x="1471" y="439"/>
                </a:lnTo>
                <a:lnTo>
                  <a:pt x="1487" y="473"/>
                </a:lnTo>
                <a:lnTo>
                  <a:pt x="1501" y="507"/>
                </a:lnTo>
                <a:lnTo>
                  <a:pt x="1514" y="544"/>
                </a:lnTo>
                <a:lnTo>
                  <a:pt x="1524" y="580"/>
                </a:lnTo>
                <a:lnTo>
                  <a:pt x="1532" y="618"/>
                </a:lnTo>
                <a:lnTo>
                  <a:pt x="1539" y="655"/>
                </a:lnTo>
                <a:lnTo>
                  <a:pt x="1544" y="694"/>
                </a:lnTo>
                <a:lnTo>
                  <a:pt x="1547" y="734"/>
                </a:lnTo>
                <a:lnTo>
                  <a:pt x="1548" y="774"/>
                </a:lnTo>
                <a:lnTo>
                  <a:pt x="1547" y="814"/>
                </a:lnTo>
                <a:lnTo>
                  <a:pt x="1544" y="853"/>
                </a:lnTo>
                <a:lnTo>
                  <a:pt x="1539" y="891"/>
                </a:lnTo>
                <a:lnTo>
                  <a:pt x="1532" y="929"/>
                </a:lnTo>
                <a:lnTo>
                  <a:pt x="1524" y="967"/>
                </a:lnTo>
                <a:lnTo>
                  <a:pt x="1514" y="1003"/>
                </a:lnTo>
                <a:lnTo>
                  <a:pt x="1501" y="1040"/>
                </a:lnTo>
                <a:lnTo>
                  <a:pt x="1487" y="1075"/>
                </a:lnTo>
                <a:lnTo>
                  <a:pt x="1471" y="1109"/>
                </a:lnTo>
                <a:lnTo>
                  <a:pt x="1454" y="1142"/>
                </a:lnTo>
                <a:lnTo>
                  <a:pt x="1436" y="1174"/>
                </a:lnTo>
                <a:lnTo>
                  <a:pt x="1415" y="1206"/>
                </a:lnTo>
                <a:lnTo>
                  <a:pt x="1394" y="1237"/>
                </a:lnTo>
                <a:lnTo>
                  <a:pt x="1371" y="1265"/>
                </a:lnTo>
                <a:lnTo>
                  <a:pt x="1347" y="1294"/>
                </a:lnTo>
                <a:lnTo>
                  <a:pt x="1321" y="1320"/>
                </a:lnTo>
                <a:lnTo>
                  <a:pt x="1295" y="1346"/>
                </a:lnTo>
                <a:lnTo>
                  <a:pt x="1266" y="1370"/>
                </a:lnTo>
                <a:lnTo>
                  <a:pt x="1238" y="1393"/>
                </a:lnTo>
                <a:lnTo>
                  <a:pt x="1207" y="1415"/>
                </a:lnTo>
                <a:lnTo>
                  <a:pt x="1176" y="1435"/>
                </a:lnTo>
                <a:lnTo>
                  <a:pt x="1143" y="1453"/>
                </a:lnTo>
                <a:lnTo>
                  <a:pt x="1110" y="1470"/>
                </a:lnTo>
                <a:lnTo>
                  <a:pt x="1076" y="1486"/>
                </a:lnTo>
                <a:lnTo>
                  <a:pt x="1040" y="1500"/>
                </a:lnTo>
                <a:lnTo>
                  <a:pt x="1004" y="1513"/>
                </a:lnTo>
                <a:lnTo>
                  <a:pt x="967" y="1523"/>
                </a:lnTo>
                <a:lnTo>
                  <a:pt x="930" y="1531"/>
                </a:lnTo>
                <a:lnTo>
                  <a:pt x="892" y="1538"/>
                </a:lnTo>
                <a:lnTo>
                  <a:pt x="853" y="1543"/>
                </a:lnTo>
                <a:lnTo>
                  <a:pt x="814" y="1546"/>
                </a:lnTo>
                <a:lnTo>
                  <a:pt x="774" y="1547"/>
                </a:lnTo>
                <a:lnTo>
                  <a:pt x="735" y="1546"/>
                </a:lnTo>
                <a:lnTo>
                  <a:pt x="695" y="1543"/>
                </a:lnTo>
                <a:lnTo>
                  <a:pt x="656" y="1538"/>
                </a:lnTo>
                <a:lnTo>
                  <a:pt x="618" y="1531"/>
                </a:lnTo>
                <a:lnTo>
                  <a:pt x="581" y="1523"/>
                </a:lnTo>
                <a:lnTo>
                  <a:pt x="544" y="1513"/>
                </a:lnTo>
                <a:lnTo>
                  <a:pt x="509" y="1500"/>
                </a:lnTo>
                <a:lnTo>
                  <a:pt x="473" y="1486"/>
                </a:lnTo>
                <a:lnTo>
                  <a:pt x="439" y="1470"/>
                </a:lnTo>
                <a:lnTo>
                  <a:pt x="405" y="1453"/>
                </a:lnTo>
                <a:lnTo>
                  <a:pt x="373" y="1435"/>
                </a:lnTo>
                <a:lnTo>
                  <a:pt x="341" y="1415"/>
                </a:lnTo>
                <a:lnTo>
                  <a:pt x="311" y="1393"/>
                </a:lnTo>
                <a:lnTo>
                  <a:pt x="282" y="1370"/>
                </a:lnTo>
                <a:lnTo>
                  <a:pt x="254" y="1346"/>
                </a:lnTo>
                <a:lnTo>
                  <a:pt x="227" y="1320"/>
                </a:lnTo>
                <a:lnTo>
                  <a:pt x="202" y="1294"/>
                </a:lnTo>
                <a:lnTo>
                  <a:pt x="177" y="1265"/>
                </a:lnTo>
                <a:lnTo>
                  <a:pt x="154" y="1237"/>
                </a:lnTo>
                <a:lnTo>
                  <a:pt x="132" y="1206"/>
                </a:lnTo>
                <a:lnTo>
                  <a:pt x="113" y="1174"/>
                </a:lnTo>
                <a:lnTo>
                  <a:pt x="94" y="1142"/>
                </a:lnTo>
                <a:lnTo>
                  <a:pt x="76" y="1109"/>
                </a:lnTo>
                <a:lnTo>
                  <a:pt x="62" y="1075"/>
                </a:lnTo>
                <a:lnTo>
                  <a:pt x="48" y="1040"/>
                </a:lnTo>
                <a:lnTo>
                  <a:pt x="35" y="1003"/>
                </a:lnTo>
                <a:lnTo>
                  <a:pt x="25" y="967"/>
                </a:lnTo>
                <a:lnTo>
                  <a:pt x="16" y="929"/>
                </a:lnTo>
                <a:lnTo>
                  <a:pt x="9" y="891"/>
                </a:lnTo>
                <a:lnTo>
                  <a:pt x="5" y="853"/>
                </a:lnTo>
                <a:lnTo>
                  <a:pt x="1" y="814"/>
                </a:lnTo>
                <a:lnTo>
                  <a:pt x="0" y="774"/>
                </a:lnTo>
                <a:lnTo>
                  <a:pt x="1" y="734"/>
                </a:lnTo>
                <a:lnTo>
                  <a:pt x="5" y="694"/>
                </a:lnTo>
                <a:lnTo>
                  <a:pt x="9" y="655"/>
                </a:lnTo>
                <a:lnTo>
                  <a:pt x="16" y="618"/>
                </a:lnTo>
                <a:lnTo>
                  <a:pt x="25" y="580"/>
                </a:lnTo>
                <a:lnTo>
                  <a:pt x="35" y="544"/>
                </a:lnTo>
                <a:lnTo>
                  <a:pt x="48" y="507"/>
                </a:lnTo>
                <a:lnTo>
                  <a:pt x="62" y="473"/>
                </a:lnTo>
                <a:lnTo>
                  <a:pt x="76" y="439"/>
                </a:lnTo>
                <a:lnTo>
                  <a:pt x="94" y="405"/>
                </a:lnTo>
                <a:lnTo>
                  <a:pt x="113" y="373"/>
                </a:lnTo>
                <a:lnTo>
                  <a:pt x="132" y="341"/>
                </a:lnTo>
                <a:lnTo>
                  <a:pt x="154" y="311"/>
                </a:lnTo>
                <a:lnTo>
                  <a:pt x="177" y="281"/>
                </a:lnTo>
                <a:lnTo>
                  <a:pt x="202" y="254"/>
                </a:lnTo>
                <a:lnTo>
                  <a:pt x="227" y="227"/>
                </a:lnTo>
                <a:lnTo>
                  <a:pt x="254" y="202"/>
                </a:lnTo>
                <a:lnTo>
                  <a:pt x="282" y="177"/>
                </a:lnTo>
                <a:lnTo>
                  <a:pt x="311" y="154"/>
                </a:lnTo>
                <a:lnTo>
                  <a:pt x="341" y="132"/>
                </a:lnTo>
                <a:lnTo>
                  <a:pt x="373" y="112"/>
                </a:lnTo>
                <a:lnTo>
                  <a:pt x="405" y="93"/>
                </a:lnTo>
                <a:lnTo>
                  <a:pt x="439" y="76"/>
                </a:lnTo>
                <a:lnTo>
                  <a:pt x="473" y="61"/>
                </a:lnTo>
                <a:lnTo>
                  <a:pt x="509" y="47"/>
                </a:lnTo>
                <a:lnTo>
                  <a:pt x="544" y="35"/>
                </a:lnTo>
                <a:lnTo>
                  <a:pt x="581" y="25"/>
                </a:lnTo>
                <a:lnTo>
                  <a:pt x="618" y="16"/>
                </a:lnTo>
                <a:lnTo>
                  <a:pt x="656" y="9"/>
                </a:lnTo>
                <a:lnTo>
                  <a:pt x="695" y="4"/>
                </a:lnTo>
                <a:lnTo>
                  <a:pt x="735" y="1"/>
                </a:lnTo>
                <a:lnTo>
                  <a:pt x="774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95000"/>
              <a:lumOff val="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4" name="Freeform 35">
            <a:extLst xmlns:a="http://schemas.openxmlformats.org/drawingml/2006/main">
              <a:ext uri="{FF2B5EF4-FFF2-40B4-BE49-F238E27FC236}">
                <a16:creationId xmlns:a16="http://schemas.microsoft.com/office/drawing/2014/main" id="{7C515E15-272B-4736-B89B-8B3898A104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968565" y="5446938"/>
            <a:ext cx="113731" cy="113730"/>
          </a:xfrm>
          <a:custGeom xmlns:a="http://schemas.openxmlformats.org/drawingml/2006/main">
            <a:rect l="0" t="0" r="r" b="b"/>
            <a:pathLst>
              <a:path w="608" h="609">
                <a:moveTo>
                  <a:pt x="152" y="0"/>
                </a:moveTo>
                <a:lnTo>
                  <a:pt x="454" y="0"/>
                </a:lnTo>
                <a:lnTo>
                  <a:pt x="470" y="1"/>
                </a:lnTo>
                <a:lnTo>
                  <a:pt x="484" y="4"/>
                </a:lnTo>
                <a:lnTo>
                  <a:pt x="499" y="8"/>
                </a:lnTo>
                <a:lnTo>
                  <a:pt x="514" y="13"/>
                </a:lnTo>
                <a:lnTo>
                  <a:pt x="527" y="20"/>
                </a:lnTo>
                <a:lnTo>
                  <a:pt x="539" y="28"/>
                </a:lnTo>
                <a:lnTo>
                  <a:pt x="552" y="36"/>
                </a:lnTo>
                <a:lnTo>
                  <a:pt x="562" y="46"/>
                </a:lnTo>
                <a:lnTo>
                  <a:pt x="562" y="46"/>
                </a:lnTo>
                <a:lnTo>
                  <a:pt x="563" y="46"/>
                </a:lnTo>
                <a:lnTo>
                  <a:pt x="572" y="57"/>
                </a:lnTo>
                <a:lnTo>
                  <a:pt x="581" y="69"/>
                </a:lnTo>
                <a:lnTo>
                  <a:pt x="589" y="81"/>
                </a:lnTo>
                <a:lnTo>
                  <a:pt x="595" y="95"/>
                </a:lnTo>
                <a:lnTo>
                  <a:pt x="601" y="109"/>
                </a:lnTo>
                <a:lnTo>
                  <a:pt x="604" y="123"/>
                </a:lnTo>
                <a:lnTo>
                  <a:pt x="606" y="138"/>
                </a:lnTo>
                <a:lnTo>
                  <a:pt x="608" y="154"/>
                </a:lnTo>
                <a:lnTo>
                  <a:pt x="608" y="455"/>
                </a:lnTo>
                <a:lnTo>
                  <a:pt x="606" y="471"/>
                </a:lnTo>
                <a:lnTo>
                  <a:pt x="604" y="486"/>
                </a:lnTo>
                <a:lnTo>
                  <a:pt x="601" y="501"/>
                </a:lnTo>
                <a:lnTo>
                  <a:pt x="595" y="514"/>
                </a:lnTo>
                <a:lnTo>
                  <a:pt x="589" y="528"/>
                </a:lnTo>
                <a:lnTo>
                  <a:pt x="581" y="541"/>
                </a:lnTo>
                <a:lnTo>
                  <a:pt x="572" y="553"/>
                </a:lnTo>
                <a:lnTo>
                  <a:pt x="563" y="563"/>
                </a:lnTo>
                <a:lnTo>
                  <a:pt x="552" y="574"/>
                </a:lnTo>
                <a:lnTo>
                  <a:pt x="540" y="583"/>
                </a:lnTo>
                <a:lnTo>
                  <a:pt x="527" y="590"/>
                </a:lnTo>
                <a:lnTo>
                  <a:pt x="514" y="597"/>
                </a:lnTo>
                <a:lnTo>
                  <a:pt x="499" y="602"/>
                </a:lnTo>
                <a:lnTo>
                  <a:pt x="484" y="606"/>
                </a:lnTo>
                <a:lnTo>
                  <a:pt x="470" y="608"/>
                </a:lnTo>
                <a:lnTo>
                  <a:pt x="454" y="609"/>
                </a:lnTo>
                <a:lnTo>
                  <a:pt x="152" y="609"/>
                </a:lnTo>
                <a:lnTo>
                  <a:pt x="138" y="608"/>
                </a:lnTo>
                <a:lnTo>
                  <a:pt x="122" y="606"/>
                </a:lnTo>
                <a:lnTo>
                  <a:pt x="108" y="602"/>
                </a:lnTo>
                <a:lnTo>
                  <a:pt x="93" y="597"/>
                </a:lnTo>
                <a:lnTo>
                  <a:pt x="79" y="590"/>
                </a:lnTo>
                <a:lnTo>
                  <a:pt x="67" y="583"/>
                </a:lnTo>
                <a:lnTo>
                  <a:pt x="55" y="574"/>
                </a:lnTo>
                <a:lnTo>
                  <a:pt x="44" y="563"/>
                </a:lnTo>
                <a:lnTo>
                  <a:pt x="44" y="563"/>
                </a:lnTo>
                <a:lnTo>
                  <a:pt x="35" y="553"/>
                </a:lnTo>
                <a:lnTo>
                  <a:pt x="26" y="541"/>
                </a:lnTo>
                <a:lnTo>
                  <a:pt x="18" y="528"/>
                </a:lnTo>
                <a:lnTo>
                  <a:pt x="11" y="514"/>
                </a:lnTo>
                <a:lnTo>
                  <a:pt x="6" y="501"/>
                </a:lnTo>
                <a:lnTo>
                  <a:pt x="2" y="486"/>
                </a:lnTo>
                <a:lnTo>
                  <a:pt x="0" y="471"/>
                </a:lnTo>
                <a:lnTo>
                  <a:pt x="0" y="455"/>
                </a:lnTo>
                <a:lnTo>
                  <a:pt x="0" y="154"/>
                </a:lnTo>
                <a:lnTo>
                  <a:pt x="0" y="138"/>
                </a:lnTo>
                <a:lnTo>
                  <a:pt x="2" y="123"/>
                </a:lnTo>
                <a:lnTo>
                  <a:pt x="6" y="109"/>
                </a:lnTo>
                <a:lnTo>
                  <a:pt x="11" y="95"/>
                </a:lnTo>
                <a:lnTo>
                  <a:pt x="18" y="81"/>
                </a:lnTo>
                <a:lnTo>
                  <a:pt x="26" y="69"/>
                </a:lnTo>
                <a:lnTo>
                  <a:pt x="35" y="57"/>
                </a:lnTo>
                <a:lnTo>
                  <a:pt x="44" y="46"/>
                </a:lnTo>
                <a:lnTo>
                  <a:pt x="55" y="36"/>
                </a:lnTo>
                <a:lnTo>
                  <a:pt x="67" y="28"/>
                </a:lnTo>
                <a:lnTo>
                  <a:pt x="79" y="20"/>
                </a:lnTo>
                <a:lnTo>
                  <a:pt x="93" y="13"/>
                </a:lnTo>
                <a:lnTo>
                  <a:pt x="107" y="8"/>
                </a:lnTo>
                <a:lnTo>
                  <a:pt x="122" y="4"/>
                </a:lnTo>
                <a:lnTo>
                  <a:pt x="138" y="1"/>
                </a:lnTo>
                <a:lnTo>
                  <a:pt x="152" y="0"/>
                </a:lnTo>
                <a:close/>
                <a:moveTo>
                  <a:pt x="454" y="60"/>
                </a:moveTo>
                <a:lnTo>
                  <a:pt x="152" y="60"/>
                </a:lnTo>
                <a:lnTo>
                  <a:pt x="143" y="61"/>
                </a:lnTo>
                <a:lnTo>
                  <a:pt x="134" y="62"/>
                </a:lnTo>
                <a:lnTo>
                  <a:pt x="125" y="64"/>
                </a:lnTo>
                <a:lnTo>
                  <a:pt x="116" y="68"/>
                </a:lnTo>
                <a:lnTo>
                  <a:pt x="108" y="71"/>
                </a:lnTo>
                <a:lnTo>
                  <a:pt x="100" y="76"/>
                </a:lnTo>
                <a:lnTo>
                  <a:pt x="93" y="81"/>
                </a:lnTo>
                <a:lnTo>
                  <a:pt x="86" y="88"/>
                </a:lnTo>
                <a:lnTo>
                  <a:pt x="79" y="94"/>
                </a:lnTo>
                <a:lnTo>
                  <a:pt x="75" y="102"/>
                </a:lnTo>
                <a:lnTo>
                  <a:pt x="69" y="110"/>
                </a:lnTo>
                <a:lnTo>
                  <a:pt x="66" y="118"/>
                </a:lnTo>
                <a:lnTo>
                  <a:pt x="62" y="127"/>
                </a:lnTo>
                <a:lnTo>
                  <a:pt x="60" y="135"/>
                </a:lnTo>
                <a:lnTo>
                  <a:pt x="59" y="145"/>
                </a:lnTo>
                <a:lnTo>
                  <a:pt x="58" y="154"/>
                </a:lnTo>
                <a:lnTo>
                  <a:pt x="58" y="455"/>
                </a:lnTo>
                <a:lnTo>
                  <a:pt x="59" y="465"/>
                </a:lnTo>
                <a:lnTo>
                  <a:pt x="60" y="475"/>
                </a:lnTo>
                <a:lnTo>
                  <a:pt x="62" y="484"/>
                </a:lnTo>
                <a:lnTo>
                  <a:pt x="66" y="492"/>
                </a:lnTo>
                <a:lnTo>
                  <a:pt x="69" y="501"/>
                </a:lnTo>
                <a:lnTo>
                  <a:pt x="75" y="509"/>
                </a:lnTo>
                <a:lnTo>
                  <a:pt x="79" y="516"/>
                </a:lnTo>
                <a:lnTo>
                  <a:pt x="86" y="522"/>
                </a:lnTo>
                <a:lnTo>
                  <a:pt x="93" y="528"/>
                </a:lnTo>
                <a:lnTo>
                  <a:pt x="100" y="534"/>
                </a:lnTo>
                <a:lnTo>
                  <a:pt x="108" y="538"/>
                </a:lnTo>
                <a:lnTo>
                  <a:pt x="116" y="543"/>
                </a:lnTo>
                <a:lnTo>
                  <a:pt x="125" y="545"/>
                </a:lnTo>
                <a:lnTo>
                  <a:pt x="134" y="547"/>
                </a:lnTo>
                <a:lnTo>
                  <a:pt x="143" y="550"/>
                </a:lnTo>
                <a:lnTo>
                  <a:pt x="152" y="550"/>
                </a:lnTo>
                <a:lnTo>
                  <a:pt x="454" y="550"/>
                </a:lnTo>
                <a:lnTo>
                  <a:pt x="464" y="550"/>
                </a:lnTo>
                <a:lnTo>
                  <a:pt x="473" y="547"/>
                </a:lnTo>
                <a:lnTo>
                  <a:pt x="482" y="545"/>
                </a:lnTo>
                <a:lnTo>
                  <a:pt x="491" y="543"/>
                </a:lnTo>
                <a:lnTo>
                  <a:pt x="499" y="538"/>
                </a:lnTo>
                <a:lnTo>
                  <a:pt x="507" y="534"/>
                </a:lnTo>
                <a:lnTo>
                  <a:pt x="514" y="528"/>
                </a:lnTo>
                <a:lnTo>
                  <a:pt x="521" y="522"/>
                </a:lnTo>
                <a:lnTo>
                  <a:pt x="527" y="516"/>
                </a:lnTo>
                <a:lnTo>
                  <a:pt x="532" y="508"/>
                </a:lnTo>
                <a:lnTo>
                  <a:pt x="537" y="501"/>
                </a:lnTo>
                <a:lnTo>
                  <a:pt x="541" y="492"/>
                </a:lnTo>
                <a:lnTo>
                  <a:pt x="545" y="484"/>
                </a:lnTo>
                <a:lnTo>
                  <a:pt x="547" y="475"/>
                </a:lnTo>
                <a:lnTo>
                  <a:pt x="548" y="465"/>
                </a:lnTo>
                <a:lnTo>
                  <a:pt x="548" y="455"/>
                </a:lnTo>
                <a:lnTo>
                  <a:pt x="548" y="154"/>
                </a:lnTo>
                <a:lnTo>
                  <a:pt x="548" y="145"/>
                </a:lnTo>
                <a:lnTo>
                  <a:pt x="547" y="135"/>
                </a:lnTo>
                <a:lnTo>
                  <a:pt x="545" y="126"/>
                </a:lnTo>
                <a:lnTo>
                  <a:pt x="541" y="118"/>
                </a:lnTo>
                <a:lnTo>
                  <a:pt x="537" y="110"/>
                </a:lnTo>
                <a:lnTo>
                  <a:pt x="532" y="102"/>
                </a:lnTo>
                <a:lnTo>
                  <a:pt x="527" y="94"/>
                </a:lnTo>
                <a:lnTo>
                  <a:pt x="521" y="88"/>
                </a:lnTo>
                <a:lnTo>
                  <a:pt x="521" y="87"/>
                </a:lnTo>
                <a:lnTo>
                  <a:pt x="514" y="81"/>
                </a:lnTo>
                <a:lnTo>
                  <a:pt x="507" y="76"/>
                </a:lnTo>
                <a:lnTo>
                  <a:pt x="499" y="71"/>
                </a:lnTo>
                <a:lnTo>
                  <a:pt x="491" y="68"/>
                </a:lnTo>
                <a:lnTo>
                  <a:pt x="482" y="64"/>
                </a:lnTo>
                <a:lnTo>
                  <a:pt x="473" y="62"/>
                </a:lnTo>
                <a:lnTo>
                  <a:pt x="464" y="61"/>
                </a:lnTo>
                <a:lnTo>
                  <a:pt x="454" y="6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97000"/>
                </a:schemeClr>
              </a:gs>
              <a:gs pos="46000">
                <a:srgbClr val="FFFFFF"/>
              </a:gs>
              <a:gs pos="56000">
                <a:schemeClr val="bg1">
                  <a:alpha val="45000"/>
                </a:schemeClr>
              </a:gs>
              <a:gs pos="100000">
                <a:srgbClr val="FFFFFF"/>
              </a:gs>
            </a:gsLst>
            <a:lin ang="189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5" name="Freeform 42">
            <a:extLst xmlns:a="http://schemas.openxmlformats.org/drawingml/2006/main">
              <a:ext uri="{FF2B5EF4-FFF2-40B4-BE49-F238E27FC236}">
                <a16:creationId xmlns:a16="http://schemas.microsoft.com/office/drawing/2014/main" id="{A39AE2A6-0452-443D-825A-66C80FF2CB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870599" y="5509997"/>
            <a:ext cx="307411" cy="147511"/>
          </a:xfrm>
          <a:custGeom xmlns:a="http://schemas.openxmlformats.org/drawingml/2006/main">
            <a:rect l="0" t="0" r="r" b="b"/>
            <a:pathLst>
              <a:path w="1638" h="786">
                <a:moveTo>
                  <a:pt x="1638" y="2"/>
                </a:moveTo>
                <a:lnTo>
                  <a:pt x="1635" y="43"/>
                </a:lnTo>
                <a:lnTo>
                  <a:pt x="1630" y="83"/>
                </a:lnTo>
                <a:lnTo>
                  <a:pt x="1625" y="122"/>
                </a:lnTo>
                <a:lnTo>
                  <a:pt x="1616" y="161"/>
                </a:lnTo>
                <a:lnTo>
                  <a:pt x="1605" y="199"/>
                </a:lnTo>
                <a:lnTo>
                  <a:pt x="1594" y="237"/>
                </a:lnTo>
                <a:lnTo>
                  <a:pt x="1580" y="273"/>
                </a:lnTo>
                <a:lnTo>
                  <a:pt x="1564" y="309"/>
                </a:lnTo>
                <a:lnTo>
                  <a:pt x="1547" y="344"/>
                </a:lnTo>
                <a:lnTo>
                  <a:pt x="1529" y="377"/>
                </a:lnTo>
                <a:lnTo>
                  <a:pt x="1508" y="410"/>
                </a:lnTo>
                <a:lnTo>
                  <a:pt x="1488" y="442"/>
                </a:lnTo>
                <a:lnTo>
                  <a:pt x="1464" y="473"/>
                </a:lnTo>
                <a:lnTo>
                  <a:pt x="1440" y="503"/>
                </a:lnTo>
                <a:lnTo>
                  <a:pt x="1414" y="531"/>
                </a:lnTo>
                <a:lnTo>
                  <a:pt x="1387" y="558"/>
                </a:lnTo>
                <a:lnTo>
                  <a:pt x="1359" y="584"/>
                </a:lnTo>
                <a:lnTo>
                  <a:pt x="1329" y="609"/>
                </a:lnTo>
                <a:lnTo>
                  <a:pt x="1298" y="631"/>
                </a:lnTo>
                <a:lnTo>
                  <a:pt x="1268" y="654"/>
                </a:lnTo>
                <a:lnTo>
                  <a:pt x="1235" y="674"/>
                </a:lnTo>
                <a:lnTo>
                  <a:pt x="1200" y="693"/>
                </a:lnTo>
                <a:lnTo>
                  <a:pt x="1166" y="710"/>
                </a:lnTo>
                <a:lnTo>
                  <a:pt x="1131" y="726"/>
                </a:lnTo>
                <a:lnTo>
                  <a:pt x="1094" y="740"/>
                </a:lnTo>
                <a:lnTo>
                  <a:pt x="1057" y="752"/>
                </a:lnTo>
                <a:lnTo>
                  <a:pt x="1019" y="763"/>
                </a:lnTo>
                <a:lnTo>
                  <a:pt x="980" y="771"/>
                </a:lnTo>
                <a:lnTo>
                  <a:pt x="940" y="777"/>
                </a:lnTo>
                <a:lnTo>
                  <a:pt x="900" y="783"/>
                </a:lnTo>
                <a:lnTo>
                  <a:pt x="861" y="785"/>
                </a:lnTo>
                <a:lnTo>
                  <a:pt x="819" y="786"/>
                </a:lnTo>
                <a:lnTo>
                  <a:pt x="778" y="785"/>
                </a:lnTo>
                <a:lnTo>
                  <a:pt x="737" y="783"/>
                </a:lnTo>
                <a:lnTo>
                  <a:pt x="697" y="777"/>
                </a:lnTo>
                <a:lnTo>
                  <a:pt x="657" y="771"/>
                </a:lnTo>
                <a:lnTo>
                  <a:pt x="619" y="763"/>
                </a:lnTo>
                <a:lnTo>
                  <a:pt x="581" y="752"/>
                </a:lnTo>
                <a:lnTo>
                  <a:pt x="543" y="740"/>
                </a:lnTo>
                <a:lnTo>
                  <a:pt x="507" y="725"/>
                </a:lnTo>
                <a:lnTo>
                  <a:pt x="472" y="710"/>
                </a:lnTo>
                <a:lnTo>
                  <a:pt x="436" y="693"/>
                </a:lnTo>
                <a:lnTo>
                  <a:pt x="403" y="674"/>
                </a:lnTo>
                <a:lnTo>
                  <a:pt x="370" y="653"/>
                </a:lnTo>
                <a:lnTo>
                  <a:pt x="338" y="631"/>
                </a:lnTo>
                <a:lnTo>
                  <a:pt x="308" y="607"/>
                </a:lnTo>
                <a:lnTo>
                  <a:pt x="279" y="584"/>
                </a:lnTo>
                <a:lnTo>
                  <a:pt x="250" y="557"/>
                </a:lnTo>
                <a:lnTo>
                  <a:pt x="223" y="530"/>
                </a:lnTo>
                <a:lnTo>
                  <a:pt x="198" y="501"/>
                </a:lnTo>
                <a:lnTo>
                  <a:pt x="173" y="472"/>
                </a:lnTo>
                <a:lnTo>
                  <a:pt x="150" y="441"/>
                </a:lnTo>
                <a:lnTo>
                  <a:pt x="128" y="409"/>
                </a:lnTo>
                <a:lnTo>
                  <a:pt x="109" y="376"/>
                </a:lnTo>
                <a:lnTo>
                  <a:pt x="89" y="342"/>
                </a:lnTo>
                <a:lnTo>
                  <a:pt x="73" y="308"/>
                </a:lnTo>
                <a:lnTo>
                  <a:pt x="58" y="271"/>
                </a:lnTo>
                <a:lnTo>
                  <a:pt x="44" y="235"/>
                </a:lnTo>
                <a:lnTo>
                  <a:pt x="32" y="197"/>
                </a:lnTo>
                <a:lnTo>
                  <a:pt x="22" y="159"/>
                </a:lnTo>
                <a:lnTo>
                  <a:pt x="14" y="120"/>
                </a:lnTo>
                <a:lnTo>
                  <a:pt x="7" y="81"/>
                </a:lnTo>
                <a:lnTo>
                  <a:pt x="3" y="40"/>
                </a:lnTo>
                <a:lnTo>
                  <a:pt x="0" y="0"/>
                </a:lnTo>
                <a:lnTo>
                  <a:pt x="48" y="6"/>
                </a:lnTo>
                <a:lnTo>
                  <a:pt x="96" y="12"/>
                </a:lnTo>
                <a:lnTo>
                  <a:pt x="146" y="18"/>
                </a:lnTo>
                <a:lnTo>
                  <a:pt x="196" y="24"/>
                </a:lnTo>
                <a:lnTo>
                  <a:pt x="246" y="28"/>
                </a:lnTo>
                <a:lnTo>
                  <a:pt x="297" y="33"/>
                </a:lnTo>
                <a:lnTo>
                  <a:pt x="348" y="37"/>
                </a:lnTo>
                <a:lnTo>
                  <a:pt x="400" y="41"/>
                </a:lnTo>
                <a:lnTo>
                  <a:pt x="452" y="44"/>
                </a:lnTo>
                <a:lnTo>
                  <a:pt x="505" y="48"/>
                </a:lnTo>
                <a:lnTo>
                  <a:pt x="557" y="50"/>
                </a:lnTo>
                <a:lnTo>
                  <a:pt x="611" y="52"/>
                </a:lnTo>
                <a:lnTo>
                  <a:pt x="664" y="53"/>
                </a:lnTo>
                <a:lnTo>
                  <a:pt x="719" y="55"/>
                </a:lnTo>
                <a:lnTo>
                  <a:pt x="774" y="56"/>
                </a:lnTo>
                <a:lnTo>
                  <a:pt x="829" y="56"/>
                </a:lnTo>
                <a:lnTo>
                  <a:pt x="882" y="56"/>
                </a:lnTo>
                <a:lnTo>
                  <a:pt x="936" y="55"/>
                </a:lnTo>
                <a:lnTo>
                  <a:pt x="988" y="53"/>
                </a:lnTo>
                <a:lnTo>
                  <a:pt x="1041" y="52"/>
                </a:lnTo>
                <a:lnTo>
                  <a:pt x="1093" y="50"/>
                </a:lnTo>
                <a:lnTo>
                  <a:pt x="1145" y="48"/>
                </a:lnTo>
                <a:lnTo>
                  <a:pt x="1196" y="45"/>
                </a:lnTo>
                <a:lnTo>
                  <a:pt x="1247" y="42"/>
                </a:lnTo>
                <a:lnTo>
                  <a:pt x="1297" y="39"/>
                </a:lnTo>
                <a:lnTo>
                  <a:pt x="1348" y="34"/>
                </a:lnTo>
                <a:lnTo>
                  <a:pt x="1398" y="30"/>
                </a:lnTo>
                <a:lnTo>
                  <a:pt x="1447" y="25"/>
                </a:lnTo>
                <a:lnTo>
                  <a:pt x="1495" y="20"/>
                </a:lnTo>
                <a:lnTo>
                  <a:pt x="1544" y="15"/>
                </a:lnTo>
                <a:lnTo>
                  <a:pt x="1590" y="9"/>
                </a:lnTo>
                <a:lnTo>
                  <a:pt x="1638" y="2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20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5" name="Freeform 26">
            <a:extLst xmlns:a="http://schemas.openxmlformats.org/drawingml/2006/main">
              <a:ext uri="{FF2B5EF4-FFF2-40B4-BE49-F238E27FC236}">
                <a16:creationId xmlns:a16="http://schemas.microsoft.com/office/drawing/2014/main" id="{BB7D33AB-35D1-45C6-8C9A-6CD6C51D2D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902816" y="1523005"/>
            <a:ext cx="1136754" cy="3371413"/>
          </a:xfrm>
          <a:custGeom xmlns:a="http://schemas.openxmlformats.org/drawingml/2006/main">
            <a:rect l="0" t="0" r="r" b="b"/>
            <a:pathLst>
              <a:path w="4741" h="14059">
                <a:moveTo>
                  <a:pt x="0" y="0"/>
                </a:moveTo>
                <a:lnTo>
                  <a:pt x="3656" y="0"/>
                </a:lnTo>
                <a:lnTo>
                  <a:pt x="3712" y="1"/>
                </a:lnTo>
                <a:lnTo>
                  <a:pt x="3767" y="4"/>
                </a:lnTo>
                <a:lnTo>
                  <a:pt x="3820" y="12"/>
                </a:lnTo>
                <a:lnTo>
                  <a:pt x="3874" y="22"/>
                </a:lnTo>
                <a:lnTo>
                  <a:pt x="3926" y="34"/>
                </a:lnTo>
                <a:lnTo>
                  <a:pt x="3978" y="49"/>
                </a:lnTo>
                <a:lnTo>
                  <a:pt x="4028" y="66"/>
                </a:lnTo>
                <a:lnTo>
                  <a:pt x="4077" y="85"/>
                </a:lnTo>
                <a:lnTo>
                  <a:pt x="4125" y="107"/>
                </a:lnTo>
                <a:lnTo>
                  <a:pt x="4172" y="131"/>
                </a:lnTo>
                <a:lnTo>
                  <a:pt x="4217" y="157"/>
                </a:lnTo>
                <a:lnTo>
                  <a:pt x="4262" y="186"/>
                </a:lnTo>
                <a:lnTo>
                  <a:pt x="4304" y="215"/>
                </a:lnTo>
                <a:lnTo>
                  <a:pt x="4345" y="247"/>
                </a:lnTo>
                <a:lnTo>
                  <a:pt x="4385" y="281"/>
                </a:lnTo>
                <a:lnTo>
                  <a:pt x="4422" y="318"/>
                </a:lnTo>
                <a:lnTo>
                  <a:pt x="4458" y="356"/>
                </a:lnTo>
                <a:lnTo>
                  <a:pt x="4492" y="395"/>
                </a:lnTo>
                <a:lnTo>
                  <a:pt x="4525" y="436"/>
                </a:lnTo>
                <a:lnTo>
                  <a:pt x="4555" y="479"/>
                </a:lnTo>
                <a:lnTo>
                  <a:pt x="4583" y="523"/>
                </a:lnTo>
                <a:lnTo>
                  <a:pt x="4609" y="568"/>
                </a:lnTo>
                <a:lnTo>
                  <a:pt x="4633" y="614"/>
                </a:lnTo>
                <a:lnTo>
                  <a:pt x="4655" y="662"/>
                </a:lnTo>
                <a:lnTo>
                  <a:pt x="4675" y="712"/>
                </a:lnTo>
                <a:lnTo>
                  <a:pt x="4692" y="763"/>
                </a:lnTo>
                <a:lnTo>
                  <a:pt x="4706" y="814"/>
                </a:lnTo>
                <a:lnTo>
                  <a:pt x="4719" y="866"/>
                </a:lnTo>
                <a:lnTo>
                  <a:pt x="4728" y="919"/>
                </a:lnTo>
                <a:lnTo>
                  <a:pt x="4735" y="973"/>
                </a:lnTo>
                <a:lnTo>
                  <a:pt x="4740" y="1028"/>
                </a:lnTo>
                <a:lnTo>
                  <a:pt x="4741" y="1084"/>
                </a:lnTo>
                <a:lnTo>
                  <a:pt x="4741" y="14059"/>
                </a:lnTo>
                <a:lnTo>
                  <a:pt x="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50000"/>
                </a:schemeClr>
              </a:gs>
              <a:gs pos="65000">
                <a:schemeClr val="bg1">
                  <a:alpha val="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6" name="Freeform 27">
            <a:extLst xmlns:a="http://schemas.openxmlformats.org/drawingml/2006/main">
              <a:ext uri="{FF2B5EF4-FFF2-40B4-BE49-F238E27FC236}">
                <a16:creationId xmlns:a16="http://schemas.microsoft.com/office/drawing/2014/main" id="{2A0D3F20-11E6-4BF6-891E-BB94A53674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68282" y="1813668"/>
            <a:ext cx="389950" cy="80579"/>
          </a:xfrm>
          <a:custGeom xmlns:a="http://schemas.openxmlformats.org/drawingml/2006/main">
            <a:rect l="0" t="0" r="r" b="b"/>
            <a:pathLst>
              <a:path w="1626" h="338">
                <a:moveTo>
                  <a:pt x="170" y="0"/>
                </a:moveTo>
                <a:lnTo>
                  <a:pt x="1456" y="0"/>
                </a:lnTo>
                <a:lnTo>
                  <a:pt x="1474" y="1"/>
                </a:lnTo>
                <a:lnTo>
                  <a:pt x="1490" y="3"/>
                </a:lnTo>
                <a:lnTo>
                  <a:pt x="1506" y="7"/>
                </a:lnTo>
                <a:lnTo>
                  <a:pt x="1522" y="12"/>
                </a:lnTo>
                <a:lnTo>
                  <a:pt x="1537" y="20"/>
                </a:lnTo>
                <a:lnTo>
                  <a:pt x="1550" y="28"/>
                </a:lnTo>
                <a:lnTo>
                  <a:pt x="1564" y="39"/>
                </a:lnTo>
                <a:lnTo>
                  <a:pt x="1576" y="49"/>
                </a:lnTo>
                <a:lnTo>
                  <a:pt x="1587" y="61"/>
                </a:lnTo>
                <a:lnTo>
                  <a:pt x="1597" y="74"/>
                </a:lnTo>
                <a:lnTo>
                  <a:pt x="1605" y="89"/>
                </a:lnTo>
                <a:lnTo>
                  <a:pt x="1612" y="104"/>
                </a:lnTo>
                <a:lnTo>
                  <a:pt x="1618" y="118"/>
                </a:lnTo>
                <a:lnTo>
                  <a:pt x="1622" y="135"/>
                </a:lnTo>
                <a:lnTo>
                  <a:pt x="1625" y="151"/>
                </a:lnTo>
                <a:lnTo>
                  <a:pt x="1626" y="169"/>
                </a:lnTo>
                <a:lnTo>
                  <a:pt x="1626" y="169"/>
                </a:lnTo>
                <a:lnTo>
                  <a:pt x="1625" y="187"/>
                </a:lnTo>
                <a:lnTo>
                  <a:pt x="1622" y="203"/>
                </a:lnTo>
                <a:lnTo>
                  <a:pt x="1618" y="220"/>
                </a:lnTo>
                <a:lnTo>
                  <a:pt x="1612" y="235"/>
                </a:lnTo>
                <a:lnTo>
                  <a:pt x="1605" y="249"/>
                </a:lnTo>
                <a:lnTo>
                  <a:pt x="1597" y="263"/>
                </a:lnTo>
                <a:lnTo>
                  <a:pt x="1587" y="277"/>
                </a:lnTo>
                <a:lnTo>
                  <a:pt x="1576" y="288"/>
                </a:lnTo>
                <a:lnTo>
                  <a:pt x="1564" y="300"/>
                </a:lnTo>
                <a:lnTo>
                  <a:pt x="1550" y="310"/>
                </a:lnTo>
                <a:lnTo>
                  <a:pt x="1537" y="318"/>
                </a:lnTo>
                <a:lnTo>
                  <a:pt x="1522" y="325"/>
                </a:lnTo>
                <a:lnTo>
                  <a:pt x="1506" y="330"/>
                </a:lnTo>
                <a:lnTo>
                  <a:pt x="1490" y="335"/>
                </a:lnTo>
                <a:lnTo>
                  <a:pt x="1474" y="337"/>
                </a:lnTo>
                <a:lnTo>
                  <a:pt x="1456" y="338"/>
                </a:lnTo>
                <a:lnTo>
                  <a:pt x="170" y="338"/>
                </a:lnTo>
                <a:lnTo>
                  <a:pt x="153" y="337"/>
                </a:lnTo>
                <a:lnTo>
                  <a:pt x="136" y="335"/>
                </a:lnTo>
                <a:lnTo>
                  <a:pt x="120" y="330"/>
                </a:lnTo>
                <a:lnTo>
                  <a:pt x="104" y="325"/>
                </a:lnTo>
                <a:lnTo>
                  <a:pt x="89" y="318"/>
                </a:lnTo>
                <a:lnTo>
                  <a:pt x="76" y="310"/>
                </a:lnTo>
                <a:lnTo>
                  <a:pt x="62" y="300"/>
                </a:lnTo>
                <a:lnTo>
                  <a:pt x="51" y="288"/>
                </a:lnTo>
                <a:lnTo>
                  <a:pt x="39" y="277"/>
                </a:lnTo>
                <a:lnTo>
                  <a:pt x="30" y="263"/>
                </a:lnTo>
                <a:lnTo>
                  <a:pt x="21" y="249"/>
                </a:lnTo>
                <a:lnTo>
                  <a:pt x="14" y="235"/>
                </a:lnTo>
                <a:lnTo>
                  <a:pt x="8" y="220"/>
                </a:lnTo>
                <a:lnTo>
                  <a:pt x="4" y="203"/>
                </a:lnTo>
                <a:lnTo>
                  <a:pt x="1" y="187"/>
                </a:lnTo>
                <a:lnTo>
                  <a:pt x="0" y="169"/>
                </a:lnTo>
                <a:lnTo>
                  <a:pt x="0" y="169"/>
                </a:lnTo>
                <a:lnTo>
                  <a:pt x="1" y="151"/>
                </a:lnTo>
                <a:lnTo>
                  <a:pt x="4" y="135"/>
                </a:lnTo>
                <a:lnTo>
                  <a:pt x="8" y="118"/>
                </a:lnTo>
                <a:lnTo>
                  <a:pt x="14" y="104"/>
                </a:lnTo>
                <a:lnTo>
                  <a:pt x="21" y="89"/>
                </a:lnTo>
                <a:lnTo>
                  <a:pt x="30" y="74"/>
                </a:lnTo>
                <a:lnTo>
                  <a:pt x="39" y="61"/>
                </a:lnTo>
                <a:lnTo>
                  <a:pt x="51" y="49"/>
                </a:lnTo>
                <a:lnTo>
                  <a:pt x="62" y="39"/>
                </a:lnTo>
                <a:lnTo>
                  <a:pt x="76" y="28"/>
                </a:lnTo>
                <a:lnTo>
                  <a:pt x="89" y="20"/>
                </a:lnTo>
                <a:lnTo>
                  <a:pt x="104" y="12"/>
                </a:lnTo>
                <a:lnTo>
                  <a:pt x="120" y="7"/>
                </a:lnTo>
                <a:lnTo>
                  <a:pt x="136" y="3"/>
                </a:lnTo>
                <a:lnTo>
                  <a:pt x="153" y="1"/>
                </a:lnTo>
                <a:lnTo>
                  <a:pt x="17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tx1"/>
              </a:gs>
              <a:gs pos="45000">
                <a:schemeClr val="tx1">
                  <a:lumMod val="75000"/>
                  <a:lumOff val="25000"/>
                </a:schemeClr>
              </a:gs>
              <a:gs pos="62000">
                <a:srgbClr val="3C3C3C"/>
              </a:gs>
              <a:gs pos="100000">
                <a:srgbClr val="060606"/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7" name="Freeform 28">
            <a:extLst xmlns:a="http://schemas.openxmlformats.org/drawingml/2006/main">
              <a:ext uri="{FF2B5EF4-FFF2-40B4-BE49-F238E27FC236}">
                <a16:creationId xmlns:a16="http://schemas.microsoft.com/office/drawing/2014/main" id="{C4B18013-26EE-479C-AC30-DC3988B4BE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91304" y="1826617"/>
            <a:ext cx="343904" cy="47485"/>
          </a:xfrm>
          <a:custGeom xmlns:a="http://schemas.openxmlformats.org/drawingml/2006/main">
            <a:rect l="0" t="0" r="r" b="b"/>
            <a:pathLst>
              <a:path w="1434" h="200">
                <a:moveTo>
                  <a:pt x="75" y="0"/>
                </a:moveTo>
                <a:lnTo>
                  <a:pt x="1360" y="0"/>
                </a:lnTo>
                <a:lnTo>
                  <a:pt x="1367" y="1"/>
                </a:lnTo>
                <a:lnTo>
                  <a:pt x="1375" y="3"/>
                </a:lnTo>
                <a:lnTo>
                  <a:pt x="1381" y="4"/>
                </a:lnTo>
                <a:lnTo>
                  <a:pt x="1388" y="6"/>
                </a:lnTo>
                <a:lnTo>
                  <a:pt x="1395" y="9"/>
                </a:lnTo>
                <a:lnTo>
                  <a:pt x="1401" y="13"/>
                </a:lnTo>
                <a:lnTo>
                  <a:pt x="1407" y="17"/>
                </a:lnTo>
                <a:lnTo>
                  <a:pt x="1412" y="22"/>
                </a:lnTo>
                <a:lnTo>
                  <a:pt x="1417" y="28"/>
                </a:lnTo>
                <a:lnTo>
                  <a:pt x="1421" y="33"/>
                </a:lnTo>
                <a:lnTo>
                  <a:pt x="1425" y="39"/>
                </a:lnTo>
                <a:lnTo>
                  <a:pt x="1428" y="46"/>
                </a:lnTo>
                <a:lnTo>
                  <a:pt x="1430" y="53"/>
                </a:lnTo>
                <a:lnTo>
                  <a:pt x="1433" y="60"/>
                </a:lnTo>
                <a:lnTo>
                  <a:pt x="1434" y="68"/>
                </a:lnTo>
                <a:lnTo>
                  <a:pt x="1434" y="75"/>
                </a:lnTo>
                <a:lnTo>
                  <a:pt x="1434" y="126"/>
                </a:lnTo>
                <a:lnTo>
                  <a:pt x="1434" y="134"/>
                </a:lnTo>
                <a:lnTo>
                  <a:pt x="1433" y="140"/>
                </a:lnTo>
                <a:lnTo>
                  <a:pt x="1430" y="147"/>
                </a:lnTo>
                <a:lnTo>
                  <a:pt x="1428" y="154"/>
                </a:lnTo>
                <a:lnTo>
                  <a:pt x="1425" y="161"/>
                </a:lnTo>
                <a:lnTo>
                  <a:pt x="1421" y="167"/>
                </a:lnTo>
                <a:lnTo>
                  <a:pt x="1417" y="172"/>
                </a:lnTo>
                <a:lnTo>
                  <a:pt x="1412" y="178"/>
                </a:lnTo>
                <a:lnTo>
                  <a:pt x="1407" y="183"/>
                </a:lnTo>
                <a:lnTo>
                  <a:pt x="1401" y="187"/>
                </a:lnTo>
                <a:lnTo>
                  <a:pt x="1395" y="191"/>
                </a:lnTo>
                <a:lnTo>
                  <a:pt x="1388" y="194"/>
                </a:lnTo>
                <a:lnTo>
                  <a:pt x="1381" y="196"/>
                </a:lnTo>
                <a:lnTo>
                  <a:pt x="1375" y="199"/>
                </a:lnTo>
                <a:lnTo>
                  <a:pt x="1367" y="200"/>
                </a:lnTo>
                <a:lnTo>
                  <a:pt x="1360" y="200"/>
                </a:lnTo>
                <a:lnTo>
                  <a:pt x="75" y="200"/>
                </a:lnTo>
                <a:lnTo>
                  <a:pt x="67" y="200"/>
                </a:lnTo>
                <a:lnTo>
                  <a:pt x="59" y="199"/>
                </a:lnTo>
                <a:lnTo>
                  <a:pt x="53" y="196"/>
                </a:lnTo>
                <a:lnTo>
                  <a:pt x="46" y="194"/>
                </a:lnTo>
                <a:lnTo>
                  <a:pt x="40" y="191"/>
                </a:lnTo>
                <a:lnTo>
                  <a:pt x="33" y="187"/>
                </a:lnTo>
                <a:lnTo>
                  <a:pt x="28" y="183"/>
                </a:lnTo>
                <a:lnTo>
                  <a:pt x="22" y="178"/>
                </a:lnTo>
                <a:lnTo>
                  <a:pt x="17" y="172"/>
                </a:lnTo>
                <a:lnTo>
                  <a:pt x="13" y="167"/>
                </a:lnTo>
                <a:lnTo>
                  <a:pt x="9" y="161"/>
                </a:lnTo>
                <a:lnTo>
                  <a:pt x="6" y="154"/>
                </a:lnTo>
                <a:lnTo>
                  <a:pt x="4" y="147"/>
                </a:lnTo>
                <a:lnTo>
                  <a:pt x="2" y="140"/>
                </a:lnTo>
                <a:lnTo>
                  <a:pt x="1" y="134"/>
                </a:lnTo>
                <a:lnTo>
                  <a:pt x="0" y="126"/>
                </a:lnTo>
                <a:lnTo>
                  <a:pt x="0" y="75"/>
                </a:lnTo>
                <a:lnTo>
                  <a:pt x="1" y="68"/>
                </a:lnTo>
                <a:lnTo>
                  <a:pt x="2" y="60"/>
                </a:lnTo>
                <a:lnTo>
                  <a:pt x="4" y="53"/>
                </a:lnTo>
                <a:lnTo>
                  <a:pt x="6" y="46"/>
                </a:lnTo>
                <a:lnTo>
                  <a:pt x="9" y="39"/>
                </a:lnTo>
                <a:lnTo>
                  <a:pt x="13" y="33"/>
                </a:lnTo>
                <a:lnTo>
                  <a:pt x="17" y="28"/>
                </a:lnTo>
                <a:lnTo>
                  <a:pt x="22" y="22"/>
                </a:lnTo>
                <a:lnTo>
                  <a:pt x="28" y="17"/>
                </a:lnTo>
                <a:lnTo>
                  <a:pt x="33" y="13"/>
                </a:lnTo>
                <a:lnTo>
                  <a:pt x="40" y="9"/>
                </a:lnTo>
                <a:lnTo>
                  <a:pt x="46" y="6"/>
                </a:lnTo>
                <a:lnTo>
                  <a:pt x="53" y="4"/>
                </a:lnTo>
                <a:lnTo>
                  <a:pt x="59" y="3"/>
                </a:lnTo>
                <a:lnTo>
                  <a:pt x="67" y="1"/>
                </a:lnTo>
                <a:lnTo>
                  <a:pt x="75" y="0"/>
                </a:lnTo>
                <a:close/>
              </a:path>
            </a:pathLst>
          </a:custGeom>
          <a:pattFill xmlns:a="http://schemas.openxmlformats.org/drawingml/2006/main" prst="pct60">
            <a:fgClr>
              <a:schemeClr val="tx1">
                <a:lumMod val="65000"/>
                <a:lumOff val="35000"/>
              </a:schemeClr>
            </a:fgClr>
            <a:bgClr>
              <a:schemeClr val="tx1">
                <a:lumMod val="85000"/>
                <a:lumOff val="15000"/>
              </a:schemeClr>
            </a:bgClr>
          </a:patt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8" name="Freeform 29">
            <a:extLst xmlns:a="http://schemas.openxmlformats.org/drawingml/2006/main">
              <a:ext uri="{FF2B5EF4-FFF2-40B4-BE49-F238E27FC236}">
                <a16:creationId xmlns:a16="http://schemas.microsoft.com/office/drawing/2014/main" id="{C936DAE1-805C-4643-AB02-2B58EE0AF4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1025122" y="1652508"/>
            <a:ext cx="83457" cy="82018"/>
          </a:xfrm>
          <a:custGeom xmlns:a="http://schemas.openxmlformats.org/drawingml/2006/main">
            <a:rect l="0" t="0" r="r" b="b"/>
            <a:pathLst>
              <a:path w="345" h="344">
                <a:moveTo>
                  <a:pt x="172" y="0"/>
                </a:moveTo>
                <a:lnTo>
                  <a:pt x="189" y="1"/>
                </a:lnTo>
                <a:lnTo>
                  <a:pt x="207" y="3"/>
                </a:lnTo>
                <a:lnTo>
                  <a:pt x="224" y="8"/>
                </a:lnTo>
                <a:lnTo>
                  <a:pt x="240" y="14"/>
                </a:lnTo>
                <a:lnTo>
                  <a:pt x="254" y="21"/>
                </a:lnTo>
                <a:lnTo>
                  <a:pt x="268" y="30"/>
                </a:lnTo>
                <a:lnTo>
                  <a:pt x="282" y="39"/>
                </a:lnTo>
                <a:lnTo>
                  <a:pt x="294" y="50"/>
                </a:lnTo>
                <a:lnTo>
                  <a:pt x="305" y="63"/>
                </a:lnTo>
                <a:lnTo>
                  <a:pt x="315" y="75"/>
                </a:lnTo>
                <a:lnTo>
                  <a:pt x="324" y="90"/>
                </a:lnTo>
                <a:lnTo>
                  <a:pt x="331" y="105"/>
                </a:lnTo>
                <a:lnTo>
                  <a:pt x="337" y="121"/>
                </a:lnTo>
                <a:lnTo>
                  <a:pt x="341" y="137"/>
                </a:lnTo>
                <a:lnTo>
                  <a:pt x="343" y="154"/>
                </a:lnTo>
                <a:lnTo>
                  <a:pt x="345" y="172"/>
                </a:lnTo>
                <a:lnTo>
                  <a:pt x="343" y="189"/>
                </a:lnTo>
                <a:lnTo>
                  <a:pt x="341" y="206"/>
                </a:lnTo>
                <a:lnTo>
                  <a:pt x="337" y="224"/>
                </a:lnTo>
                <a:lnTo>
                  <a:pt x="331" y="239"/>
                </a:lnTo>
                <a:lnTo>
                  <a:pt x="324" y="254"/>
                </a:lnTo>
                <a:lnTo>
                  <a:pt x="315" y="268"/>
                </a:lnTo>
                <a:lnTo>
                  <a:pt x="305" y="282"/>
                </a:lnTo>
                <a:lnTo>
                  <a:pt x="294" y="294"/>
                </a:lnTo>
                <a:lnTo>
                  <a:pt x="282" y="304"/>
                </a:lnTo>
                <a:lnTo>
                  <a:pt x="268" y="315"/>
                </a:lnTo>
                <a:lnTo>
                  <a:pt x="254" y="324"/>
                </a:lnTo>
                <a:lnTo>
                  <a:pt x="240" y="331"/>
                </a:lnTo>
                <a:lnTo>
                  <a:pt x="224" y="336"/>
                </a:lnTo>
                <a:lnTo>
                  <a:pt x="207" y="341"/>
                </a:lnTo>
                <a:lnTo>
                  <a:pt x="189" y="343"/>
                </a:lnTo>
                <a:lnTo>
                  <a:pt x="172" y="344"/>
                </a:lnTo>
                <a:lnTo>
                  <a:pt x="155" y="343"/>
                </a:lnTo>
                <a:lnTo>
                  <a:pt x="138" y="341"/>
                </a:lnTo>
                <a:lnTo>
                  <a:pt x="121" y="336"/>
                </a:lnTo>
                <a:lnTo>
                  <a:pt x="105" y="331"/>
                </a:lnTo>
                <a:lnTo>
                  <a:pt x="90" y="324"/>
                </a:lnTo>
                <a:lnTo>
                  <a:pt x="76" y="315"/>
                </a:lnTo>
                <a:lnTo>
                  <a:pt x="63" y="304"/>
                </a:lnTo>
                <a:lnTo>
                  <a:pt x="50" y="294"/>
                </a:lnTo>
                <a:lnTo>
                  <a:pt x="39" y="282"/>
                </a:lnTo>
                <a:lnTo>
                  <a:pt x="30" y="268"/>
                </a:lnTo>
                <a:lnTo>
                  <a:pt x="21" y="254"/>
                </a:lnTo>
                <a:lnTo>
                  <a:pt x="14" y="239"/>
                </a:lnTo>
                <a:lnTo>
                  <a:pt x="8" y="224"/>
                </a:lnTo>
                <a:lnTo>
                  <a:pt x="3" y="206"/>
                </a:lnTo>
                <a:lnTo>
                  <a:pt x="1" y="189"/>
                </a:lnTo>
                <a:lnTo>
                  <a:pt x="0" y="172"/>
                </a:lnTo>
                <a:lnTo>
                  <a:pt x="1" y="154"/>
                </a:lnTo>
                <a:lnTo>
                  <a:pt x="3" y="137"/>
                </a:lnTo>
                <a:lnTo>
                  <a:pt x="8" y="121"/>
                </a:lnTo>
                <a:lnTo>
                  <a:pt x="14" y="105"/>
                </a:lnTo>
                <a:lnTo>
                  <a:pt x="21" y="90"/>
                </a:lnTo>
                <a:lnTo>
                  <a:pt x="30" y="75"/>
                </a:lnTo>
                <a:lnTo>
                  <a:pt x="39" y="63"/>
                </a:lnTo>
                <a:lnTo>
                  <a:pt x="50" y="50"/>
                </a:lnTo>
                <a:lnTo>
                  <a:pt x="63" y="39"/>
                </a:lnTo>
                <a:lnTo>
                  <a:pt x="76" y="30"/>
                </a:lnTo>
                <a:lnTo>
                  <a:pt x="90" y="21"/>
                </a:lnTo>
                <a:lnTo>
                  <a:pt x="105" y="14"/>
                </a:lnTo>
                <a:lnTo>
                  <a:pt x="121" y="8"/>
                </a:lnTo>
                <a:lnTo>
                  <a:pt x="138" y="3"/>
                </a:lnTo>
                <a:lnTo>
                  <a:pt x="155" y="1"/>
                </a:lnTo>
                <a:lnTo>
                  <a:pt x="172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tx1"/>
              </a:gs>
              <a:gs pos="65000">
                <a:schemeClr val="tx1">
                  <a:lumMod val="75000"/>
                  <a:lumOff val="25000"/>
                </a:schemeClr>
              </a:gs>
            </a:gsLst>
            <a:path path="circle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9" name="Freeform 30">
            <a:extLst xmlns:a="http://schemas.openxmlformats.org/drawingml/2006/main">
              <a:ext uri="{FF2B5EF4-FFF2-40B4-BE49-F238E27FC236}">
                <a16:creationId xmlns:a16="http://schemas.microsoft.com/office/drawing/2014/main" id="{92DD18E6-C41A-437E-8E6B-A16A71729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1046726" y="1672651"/>
            <a:ext cx="40289" cy="40289"/>
          </a:xfrm>
          <a:custGeom xmlns:a="http://schemas.openxmlformats.org/drawingml/2006/main">
            <a:rect l="0" t="0" r="r" b="b"/>
            <a:pathLst>
              <a:path w="169" h="169">
                <a:moveTo>
                  <a:pt x="84" y="0"/>
                </a:moveTo>
                <a:lnTo>
                  <a:pt x="93" y="0"/>
                </a:lnTo>
                <a:lnTo>
                  <a:pt x="101" y="1"/>
                </a:lnTo>
                <a:lnTo>
                  <a:pt x="109" y="3"/>
                </a:lnTo>
                <a:lnTo>
                  <a:pt x="117" y="6"/>
                </a:lnTo>
                <a:lnTo>
                  <a:pt x="124" y="10"/>
                </a:lnTo>
                <a:lnTo>
                  <a:pt x="132" y="14"/>
                </a:lnTo>
                <a:lnTo>
                  <a:pt x="138" y="19"/>
                </a:lnTo>
                <a:lnTo>
                  <a:pt x="145" y="24"/>
                </a:lnTo>
                <a:lnTo>
                  <a:pt x="149" y="31"/>
                </a:lnTo>
                <a:lnTo>
                  <a:pt x="155" y="36"/>
                </a:lnTo>
                <a:lnTo>
                  <a:pt x="158" y="43"/>
                </a:lnTo>
                <a:lnTo>
                  <a:pt x="162" y="51"/>
                </a:lnTo>
                <a:lnTo>
                  <a:pt x="165" y="59"/>
                </a:lnTo>
                <a:lnTo>
                  <a:pt x="168" y="67"/>
                </a:lnTo>
                <a:lnTo>
                  <a:pt x="169" y="75"/>
                </a:lnTo>
                <a:lnTo>
                  <a:pt x="169" y="84"/>
                </a:lnTo>
                <a:lnTo>
                  <a:pt x="169" y="92"/>
                </a:lnTo>
                <a:lnTo>
                  <a:pt x="168" y="101"/>
                </a:lnTo>
                <a:lnTo>
                  <a:pt x="165" y="109"/>
                </a:lnTo>
                <a:lnTo>
                  <a:pt x="162" y="117"/>
                </a:lnTo>
                <a:lnTo>
                  <a:pt x="158" y="124"/>
                </a:lnTo>
                <a:lnTo>
                  <a:pt x="155" y="131"/>
                </a:lnTo>
                <a:lnTo>
                  <a:pt x="149" y="138"/>
                </a:lnTo>
                <a:lnTo>
                  <a:pt x="145" y="143"/>
                </a:lnTo>
                <a:lnTo>
                  <a:pt x="138" y="149"/>
                </a:lnTo>
                <a:lnTo>
                  <a:pt x="132" y="155"/>
                </a:lnTo>
                <a:lnTo>
                  <a:pt x="124" y="158"/>
                </a:lnTo>
                <a:lnTo>
                  <a:pt x="117" y="162"/>
                </a:lnTo>
                <a:lnTo>
                  <a:pt x="109" y="165"/>
                </a:lnTo>
                <a:lnTo>
                  <a:pt x="101" y="167"/>
                </a:lnTo>
                <a:lnTo>
                  <a:pt x="93" y="169"/>
                </a:lnTo>
                <a:lnTo>
                  <a:pt x="84" y="169"/>
                </a:lnTo>
                <a:lnTo>
                  <a:pt x="75" y="169"/>
                </a:lnTo>
                <a:lnTo>
                  <a:pt x="67" y="167"/>
                </a:lnTo>
                <a:lnTo>
                  <a:pt x="59" y="165"/>
                </a:lnTo>
                <a:lnTo>
                  <a:pt x="51" y="162"/>
                </a:lnTo>
                <a:lnTo>
                  <a:pt x="44" y="158"/>
                </a:lnTo>
                <a:lnTo>
                  <a:pt x="36" y="155"/>
                </a:lnTo>
                <a:lnTo>
                  <a:pt x="31" y="149"/>
                </a:lnTo>
                <a:lnTo>
                  <a:pt x="24" y="143"/>
                </a:lnTo>
                <a:lnTo>
                  <a:pt x="19" y="138"/>
                </a:lnTo>
                <a:lnTo>
                  <a:pt x="14" y="131"/>
                </a:lnTo>
                <a:lnTo>
                  <a:pt x="10" y="124"/>
                </a:lnTo>
                <a:lnTo>
                  <a:pt x="6" y="117"/>
                </a:lnTo>
                <a:lnTo>
                  <a:pt x="3" y="109"/>
                </a:lnTo>
                <a:lnTo>
                  <a:pt x="1" y="101"/>
                </a:lnTo>
                <a:lnTo>
                  <a:pt x="0" y="92"/>
                </a:lnTo>
                <a:lnTo>
                  <a:pt x="0" y="84"/>
                </a:lnTo>
                <a:lnTo>
                  <a:pt x="0" y="75"/>
                </a:lnTo>
                <a:lnTo>
                  <a:pt x="1" y="67"/>
                </a:lnTo>
                <a:lnTo>
                  <a:pt x="3" y="59"/>
                </a:lnTo>
                <a:lnTo>
                  <a:pt x="6" y="51"/>
                </a:lnTo>
                <a:lnTo>
                  <a:pt x="10" y="43"/>
                </a:lnTo>
                <a:lnTo>
                  <a:pt x="14" y="36"/>
                </a:lnTo>
                <a:lnTo>
                  <a:pt x="19" y="31"/>
                </a:lnTo>
                <a:lnTo>
                  <a:pt x="24" y="24"/>
                </a:lnTo>
                <a:lnTo>
                  <a:pt x="31" y="19"/>
                </a:lnTo>
                <a:lnTo>
                  <a:pt x="36" y="14"/>
                </a:lnTo>
                <a:lnTo>
                  <a:pt x="44" y="10"/>
                </a:lnTo>
                <a:lnTo>
                  <a:pt x="51" y="6"/>
                </a:lnTo>
                <a:lnTo>
                  <a:pt x="59" y="3"/>
                </a:lnTo>
                <a:lnTo>
                  <a:pt x="67" y="1"/>
                </a:lnTo>
                <a:lnTo>
                  <a:pt x="75" y="0"/>
                </a:lnTo>
                <a:lnTo>
                  <a:pt x="84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rgbClr val="00B0F0"/>
              </a:gs>
              <a:gs pos="74000">
                <a:srgbClr val="002060"/>
              </a:gs>
            </a:gsLst>
            <a:path path="circle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0" name="Freeform 31">
            <a:extLst xmlns:a="http://schemas.openxmlformats.org/drawingml/2006/main">
              <a:ext uri="{FF2B5EF4-FFF2-40B4-BE49-F238E27FC236}">
                <a16:creationId xmlns:a16="http://schemas.microsoft.com/office/drawing/2014/main" id="{D324DC93-6220-4D6C-9EFC-94BA31D53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1052475" y="1688481"/>
            <a:ext cx="11511" cy="11511"/>
          </a:xfrm>
          <a:custGeom xmlns:a="http://schemas.openxmlformats.org/drawingml/2006/main">
            <a:rect l="0" t="0" r="r" b="b"/>
            <a:pathLst>
              <a:path w="46" h="47">
                <a:moveTo>
                  <a:pt x="23" y="0"/>
                </a:moveTo>
                <a:lnTo>
                  <a:pt x="27" y="1"/>
                </a:lnTo>
                <a:lnTo>
                  <a:pt x="32" y="2"/>
                </a:lnTo>
                <a:lnTo>
                  <a:pt x="35" y="5"/>
                </a:lnTo>
                <a:lnTo>
                  <a:pt x="39" y="7"/>
                </a:lnTo>
                <a:lnTo>
                  <a:pt x="42" y="10"/>
                </a:lnTo>
                <a:lnTo>
                  <a:pt x="45" y="15"/>
                </a:lnTo>
                <a:lnTo>
                  <a:pt x="46" y="18"/>
                </a:lnTo>
                <a:lnTo>
                  <a:pt x="46" y="24"/>
                </a:lnTo>
                <a:lnTo>
                  <a:pt x="46" y="28"/>
                </a:lnTo>
                <a:lnTo>
                  <a:pt x="45" y="32"/>
                </a:lnTo>
                <a:lnTo>
                  <a:pt x="42" y="36"/>
                </a:lnTo>
                <a:lnTo>
                  <a:pt x="39" y="40"/>
                </a:lnTo>
                <a:lnTo>
                  <a:pt x="35" y="42"/>
                </a:lnTo>
                <a:lnTo>
                  <a:pt x="32" y="44"/>
                </a:lnTo>
                <a:lnTo>
                  <a:pt x="27" y="46"/>
                </a:lnTo>
                <a:lnTo>
                  <a:pt x="23" y="47"/>
                </a:lnTo>
                <a:lnTo>
                  <a:pt x="18" y="46"/>
                </a:lnTo>
                <a:lnTo>
                  <a:pt x="14" y="44"/>
                </a:lnTo>
                <a:lnTo>
                  <a:pt x="10" y="42"/>
                </a:lnTo>
                <a:lnTo>
                  <a:pt x="7" y="40"/>
                </a:lnTo>
                <a:lnTo>
                  <a:pt x="4" y="36"/>
                </a:lnTo>
                <a:lnTo>
                  <a:pt x="1" y="32"/>
                </a:lnTo>
                <a:lnTo>
                  <a:pt x="0" y="28"/>
                </a:lnTo>
                <a:lnTo>
                  <a:pt x="0" y="24"/>
                </a:lnTo>
                <a:lnTo>
                  <a:pt x="0" y="18"/>
                </a:lnTo>
                <a:lnTo>
                  <a:pt x="1" y="15"/>
                </a:lnTo>
                <a:lnTo>
                  <a:pt x="4" y="10"/>
                </a:lnTo>
                <a:lnTo>
                  <a:pt x="7" y="7"/>
                </a:lnTo>
                <a:lnTo>
                  <a:pt x="10" y="5"/>
                </a:lnTo>
                <a:lnTo>
                  <a:pt x="14" y="2"/>
                </a:lnTo>
                <a:lnTo>
                  <a:pt x="18" y="1"/>
                </a:lnTo>
                <a:lnTo>
                  <a:pt x="23" y="0"/>
                </a:lnTo>
                <a:close/>
              </a:path>
            </a:pathLst>
          </a:custGeom>
          <a:solidFill xmlns:a="http://schemas.openxmlformats.org/drawingml/2006/main">
            <a:srgbClr val="E6E7E8">
              <a:alpha val="50000"/>
            </a:srgb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1" name="Freeform 32">
            <a:extLst xmlns:a="http://schemas.openxmlformats.org/drawingml/2006/main">
              <a:ext uri="{FF2B5EF4-FFF2-40B4-BE49-F238E27FC236}">
                <a16:creationId xmlns:a16="http://schemas.microsoft.com/office/drawing/2014/main" id="{DBA251E5-ED96-489B-A443-16541BADC5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1071363" y="1682748"/>
            <a:ext cx="7195" cy="7195"/>
          </a:xfrm>
          <a:custGeom xmlns:a="http://schemas.openxmlformats.org/drawingml/2006/main">
            <a:rect l="0" t="0" r="r" b="b"/>
            <a:pathLst>
              <a:path w="30" h="31">
                <a:moveTo>
                  <a:pt x="15" y="0"/>
                </a:moveTo>
                <a:lnTo>
                  <a:pt x="18" y="0"/>
                </a:lnTo>
                <a:lnTo>
                  <a:pt x="20" y="1"/>
                </a:lnTo>
                <a:lnTo>
                  <a:pt x="24" y="2"/>
                </a:lnTo>
                <a:lnTo>
                  <a:pt x="26" y="4"/>
                </a:lnTo>
                <a:lnTo>
                  <a:pt x="27" y="7"/>
                </a:lnTo>
                <a:lnTo>
                  <a:pt x="29" y="9"/>
                </a:lnTo>
                <a:lnTo>
                  <a:pt x="29" y="11"/>
                </a:lnTo>
                <a:lnTo>
                  <a:pt x="30" y="15"/>
                </a:lnTo>
                <a:lnTo>
                  <a:pt x="29" y="18"/>
                </a:lnTo>
                <a:lnTo>
                  <a:pt x="29" y="20"/>
                </a:lnTo>
                <a:lnTo>
                  <a:pt x="27" y="24"/>
                </a:lnTo>
                <a:lnTo>
                  <a:pt x="26" y="26"/>
                </a:lnTo>
                <a:lnTo>
                  <a:pt x="24" y="27"/>
                </a:lnTo>
                <a:lnTo>
                  <a:pt x="20" y="28"/>
                </a:lnTo>
                <a:lnTo>
                  <a:pt x="18" y="30"/>
                </a:lnTo>
                <a:lnTo>
                  <a:pt x="15" y="31"/>
                </a:lnTo>
                <a:lnTo>
                  <a:pt x="11" y="30"/>
                </a:lnTo>
                <a:lnTo>
                  <a:pt x="9" y="28"/>
                </a:lnTo>
                <a:lnTo>
                  <a:pt x="7" y="27"/>
                </a:lnTo>
                <a:lnTo>
                  <a:pt x="4" y="26"/>
                </a:lnTo>
                <a:lnTo>
                  <a:pt x="2" y="24"/>
                </a:lnTo>
                <a:lnTo>
                  <a:pt x="1" y="20"/>
                </a:lnTo>
                <a:lnTo>
                  <a:pt x="0" y="18"/>
                </a:lnTo>
                <a:lnTo>
                  <a:pt x="0" y="15"/>
                </a:lnTo>
                <a:lnTo>
                  <a:pt x="0" y="11"/>
                </a:lnTo>
                <a:lnTo>
                  <a:pt x="1" y="9"/>
                </a:lnTo>
                <a:lnTo>
                  <a:pt x="2" y="7"/>
                </a:lnTo>
                <a:lnTo>
                  <a:pt x="4" y="4"/>
                </a:lnTo>
                <a:lnTo>
                  <a:pt x="7" y="2"/>
                </a:lnTo>
                <a:lnTo>
                  <a:pt x="9" y="1"/>
                </a:lnTo>
                <a:lnTo>
                  <a:pt x="11" y="0"/>
                </a:lnTo>
                <a:lnTo>
                  <a:pt x="15" y="0"/>
                </a:lnTo>
                <a:close/>
              </a:path>
            </a:pathLst>
          </a:custGeom>
          <a:solidFill xmlns:a="http://schemas.openxmlformats.org/drawingml/2006/main">
            <a:srgbClr val="E6E7E8">
              <a:alpha val="50000"/>
            </a:srgb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3381428C-C80F-432D-9E9B-A1CA50D3ED43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D0BBAD25-3ABA-49B4-8EB6-4A8566590988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56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4B8A1428-26A2-41F1-8EA3-A80B9A73C47F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4675348" y="2189224"/>
            <a:ext cx="1744542" cy="3076726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57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F0A47F23-2514-4BDA-B0D8-A969652A1F82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.png" Id="R0abb6cc3aef946a3" /><Relationship Type="http://schemas.openxmlformats.org/officeDocument/2006/relationships/theme" Target="/ppt/slideMasters/theme/theme2.xml" Id="Ra24b73d46a4e40d2" /><Relationship Type="http://schemas.openxmlformats.org/officeDocument/2006/relationships/slideLayout" Target="/ppt/slideLayouts/slideLayout1.xml" Id="R43fece7afe4a4650" /><Relationship Type="http://schemas.openxmlformats.org/officeDocument/2006/relationships/slideLayout" Target="/ppt/slideLayouts/slideLayout2.xml" Id="R58dc60d1c4d44e43" /><Relationship Type="http://schemas.openxmlformats.org/officeDocument/2006/relationships/slideLayout" Target="/ppt/slideLayouts/slideLayout3.xml" Id="Ra4f3af203bab4ca9" /><Relationship Type="http://schemas.openxmlformats.org/officeDocument/2006/relationships/slideLayout" Target="/ppt/slideLayouts/slideLayout4.xml" Id="R2a1934d1889342fe" /><Relationship Type="http://schemas.openxmlformats.org/officeDocument/2006/relationships/slideLayout" Target="/ppt/slideLayouts/slideLayout5.xml" Id="R4fffe7c1892640a0" /><Relationship Type="http://schemas.openxmlformats.org/officeDocument/2006/relationships/slideLayout" Target="/ppt/slideLayouts/slideLayout6.xml" Id="R668208a54256464d" /><Relationship Type="http://schemas.openxmlformats.org/officeDocument/2006/relationships/slideLayout" Target="/ppt/slideLayouts/slideLayout7.xml" Id="R9186bd92f6a54aca" /><Relationship Type="http://schemas.openxmlformats.org/officeDocument/2006/relationships/slideLayout" Target="/ppt/slideLayouts/slideLayout8.xml" Id="R937cceeaba9241b4" /><Relationship Type="http://schemas.openxmlformats.org/officeDocument/2006/relationships/slideLayout" Target="/ppt/slideLayouts/slideLayout9.xml" Id="R0647966c770a4fb4" /><Relationship Type="http://schemas.openxmlformats.org/officeDocument/2006/relationships/slideLayout" Target="/ppt/slideLayouts/slideLayout10.xml" Id="Re9352a6ca0ee4ee4" /><Relationship Type="http://schemas.openxmlformats.org/officeDocument/2006/relationships/slideLayout" Target="/ppt/slideLayouts/slideLayout11.xml" Id="R26954f5ce7394622" /><Relationship Type="http://schemas.openxmlformats.org/officeDocument/2006/relationships/slideLayout" Target="/ppt/slideLayouts/slideLayout12.xml" Id="Rd252a112fa3945f3" /><Relationship Type="http://schemas.openxmlformats.org/officeDocument/2006/relationships/slideLayout" Target="/ppt/slideLayouts/slideLayout13.xml" Id="R828a0d0508584fdf" /><Relationship Type="http://schemas.openxmlformats.org/officeDocument/2006/relationships/slideLayout" Target="/ppt/slideLayouts/slideLayout14.xml" Id="Ra169e0e1e3864308" /><Relationship Type="http://schemas.openxmlformats.org/officeDocument/2006/relationships/slideLayout" Target="/ppt/slideLayouts/slideLayout15.xml" Id="R05cb9c898ac54ec5" /><Relationship Type="http://schemas.openxmlformats.org/officeDocument/2006/relationships/slideLayout" Target="/ppt/slideLayouts/slideLayout16.xml" Id="R781ad447c357445d" /></Relationships>
</file>

<file path=ppt/slideMasters/slideMaster1.xml><?xml version="1.0" encoding="utf-8"?>
<p:sldMaster xmlns:p="http://schemas.openxmlformats.org/presentationml/2006/main">
  <p:cSld>
    <p:bg>
      <p:bgPr>
        <a:blipFill xmlns:a="http://schemas.openxmlformats.org/drawingml/2006/main">
          <a:blip xmlns:r="http://schemas.openxmlformats.org/officeDocument/2006/relationships" r:embed="R0abb6cc3aef946a3">
            <a:lum/>
          </a:blip>
          <a:stretch/>
        </a:blip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Placeholder 1">
            <a:extLst xmlns:a="http://schemas.openxmlformats.org/drawingml/2006/main">
              <a:ext uri="{FF2B5EF4-FFF2-40B4-BE49-F238E27FC236}">
                <a16:creationId xmlns:a16="http://schemas.microsoft.com/office/drawing/2014/main" id="{96222B79-064C-421F-AB9D-57AB55BDBFE6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838200" y="365125"/>
            <a:ext cx="10515600" cy="1325563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91440" tIns="45720" rIns="91440" bIns="45720" anchor="ctr">
            <a:normAutofit/>
          </a:bodyPr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título mestre</a:t>
            </a:r>
          </a:p>
        </p:txBody>
      </p:sp>
      <p:sp>
        <p:nvSpPr>
          <p:cNvPr id="3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3D0C2785-271D-4E8C-9A4C-7CE9D5BBC2A9}"/>
              </a:ext>
            </a:extLst>
          </p:cNvPr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91440" tIns="45720" rIns="91440" bIns="45720">
            <a:normAutofit/>
          </a:bodyPr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6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0147E18F-9AE6-4044-964A-EA6226A1CFB9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xfrm xmlns:a="http://schemas.openxmlformats.org/drawingml/2006/main">
            <a:off x="11506196" y="6485664"/>
            <a:ext cx="685804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91440" tIns="45720" rIns="91440" bIns="45720" anchor="ctr"/>
          <a:lstStyle xmlns:a="http://schemas.openxmlformats.org/drawingml/2006/main">
            <a:lvl1pPr algn="ctr">
              <a:buNone/>
              <a:defRPr sz="10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fece7afe4a4650"/>
    <p:sldLayoutId xmlns:r="http://schemas.openxmlformats.org/officeDocument/2006/relationships" id="2147483650" r:id="R58dc60d1c4d44e43"/>
    <p:sldLayoutId xmlns:r="http://schemas.openxmlformats.org/officeDocument/2006/relationships" id="2147483651" r:id="Ra4f3af203bab4ca9"/>
    <p:sldLayoutId xmlns:r="http://schemas.openxmlformats.org/officeDocument/2006/relationships" id="2147483652" r:id="R2a1934d1889342fe"/>
    <p:sldLayoutId xmlns:r="http://schemas.openxmlformats.org/officeDocument/2006/relationships" id="2147483653" r:id="R4fffe7c1892640a0"/>
    <p:sldLayoutId xmlns:r="http://schemas.openxmlformats.org/officeDocument/2006/relationships" id="2147483654" r:id="R668208a54256464d"/>
    <p:sldLayoutId xmlns:r="http://schemas.openxmlformats.org/officeDocument/2006/relationships" id="2147483655" r:id="R9186bd92f6a54aca"/>
    <p:sldLayoutId xmlns:r="http://schemas.openxmlformats.org/officeDocument/2006/relationships" id="2147483656" r:id="R937cceeaba9241b4"/>
    <p:sldLayoutId xmlns:r="http://schemas.openxmlformats.org/officeDocument/2006/relationships" id="2147483657" r:id="R0647966c770a4fb4"/>
    <p:sldLayoutId xmlns:r="http://schemas.openxmlformats.org/officeDocument/2006/relationships" id="2147483658" r:id="Re9352a6ca0ee4ee4"/>
    <p:sldLayoutId xmlns:r="http://schemas.openxmlformats.org/officeDocument/2006/relationships" id="2147483659" r:id="R26954f5ce7394622"/>
    <p:sldLayoutId xmlns:r="http://schemas.openxmlformats.org/officeDocument/2006/relationships" id="2147483660" r:id="Rd252a112fa3945f3"/>
    <p:sldLayoutId xmlns:r="http://schemas.openxmlformats.org/officeDocument/2006/relationships" id="2147483661" r:id="R828a0d0508584fdf"/>
    <p:sldLayoutId xmlns:r="http://schemas.openxmlformats.org/officeDocument/2006/relationships" id="2147483662" r:id="Ra169e0e1e3864308"/>
    <p:sldLayoutId xmlns:r="http://schemas.openxmlformats.org/officeDocument/2006/relationships" id="2147483663" r:id="R05cb9c898ac54ec5"/>
    <p:sldLayoutId xmlns:r="http://schemas.openxmlformats.org/officeDocument/2006/relationships" id="2147483664" r:id="R781ad447c357445d"/>
  </p:sldLayoutIdLst>
  <p:hf hdr="0" ftr="0" dt="0"/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 b="0">
          <a:solidFill>
            <a:schemeClr val="tx1"/>
          </a:solidFill>
          <a:latin typeface="Bebas Neue"/>
          <a:ea typeface="Bebas Neue"/>
          <a:cs typeface="Bebas Neue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j-lt"/>
          <a:ea typeface="+mj-lt"/>
          <a:cs typeface="+mj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j-lt"/>
          <a:ea typeface="+mj-lt"/>
          <a:cs typeface="+mj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j-lt"/>
          <a:ea typeface="+mj-lt"/>
          <a:cs typeface="+mj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j-lt"/>
          <a:ea typeface="+mj-lt"/>
          <a:cs typeface="+mj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j-lt"/>
          <a:ea typeface="+mj-lt"/>
          <a:cs typeface="+mj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mopdelo elos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BAB1"/>
      </a:accent1>
      <a:accent2>
        <a:srgbClr val="85B7E2"/>
      </a:accent2>
      <a:accent3>
        <a:srgbClr val="D486A8"/>
      </a:accent3>
      <a:accent4>
        <a:srgbClr val="9795CD"/>
      </a:accent4>
      <a:accent5>
        <a:srgbClr val="44546A"/>
      </a:accent5>
      <a:accent6>
        <a:srgbClr val="3F3F3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Custom 12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6861d92d45a4c86" /><Relationship Type="http://schemas.openxmlformats.org/officeDocument/2006/relationships/image" Target="/ppt/media/image2.png" Id="R76a6c6b59c7c4647" /><Relationship Type="http://schemas.openxmlformats.org/officeDocument/2006/relationships/notesSlide" Target="/ppt/notesSlides/notesSlide1.xml" Id="Rdabff05cd39244cc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61171512874ca3" /><Relationship Type="http://schemas.openxmlformats.org/officeDocument/2006/relationships/notesSlide" Target="/ppt/notesSlides/notesSlide10.xml" Id="R9dd7bb5642b740f5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e9ffee116fb4903" /><Relationship Type="http://schemas.openxmlformats.org/officeDocument/2006/relationships/notesSlide" Target="/ppt/notesSlides/notesSlide11.xml" Id="R3a168699ac814f68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199ee653e1497d" /><Relationship Type="http://schemas.openxmlformats.org/officeDocument/2006/relationships/notesSlide" Target="/ppt/notesSlides/notesSlide12.xml" Id="R852e7ecc394742da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3b17e119b144c5" /><Relationship Type="http://schemas.openxmlformats.org/officeDocument/2006/relationships/chart" Target="/ppt/slides/charts/chart1.xml" Id="Rab38672de9ed4c00" /><Relationship Type="http://schemas.openxmlformats.org/officeDocument/2006/relationships/notesSlide" Target="/ppt/notesSlides/notesSlide13.xml" Id="R5d63f06800824f8e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e3697c817a4061" /><Relationship Type="http://schemas.openxmlformats.org/officeDocument/2006/relationships/notesSlide" Target="/ppt/notesSlides/notesSlide14.xml" Id="Rcf9f330913c84af9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f6ffa5790a94889" /><Relationship Type="http://schemas.openxmlformats.org/officeDocument/2006/relationships/notesSlide" Target="/ppt/notesSlides/notesSlide15.xml" Id="Rdc52ac26c073441d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ab4bd1cc76945bf" /><Relationship Type="http://schemas.openxmlformats.org/officeDocument/2006/relationships/notesSlide" Target="/ppt/notesSlides/notesSlide16.xml" Id="Rd4f0644c04154e32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d011d5c40c4cb4" /><Relationship Type="http://schemas.openxmlformats.org/officeDocument/2006/relationships/notesSlide" Target="/ppt/notesSlides/notesSlide17.xml" Id="Rf56dc4580cf946f6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cd0da8a5fc84004" /><Relationship Type="http://schemas.openxmlformats.org/officeDocument/2006/relationships/notesSlide" Target="/ppt/notesSlides/notesSlide18.xml" Id="Rf3dc475fc4264b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d44b1c3dd0b4b5c" /><Relationship Type="http://schemas.openxmlformats.org/officeDocument/2006/relationships/notesSlide" Target="/ppt/notesSlides/notesSlide2.xml" Id="Rd97a650eda5546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684504940fa4408" /><Relationship Type="http://schemas.openxmlformats.org/officeDocument/2006/relationships/notesSlide" Target="/ppt/notesSlides/notesSlide3.xml" Id="R0f8a6641915844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61dcd6e5af4004" /><Relationship Type="http://schemas.openxmlformats.org/officeDocument/2006/relationships/notesSlide" Target="/ppt/notesSlides/notesSlide4.xml" Id="R4d1806c78c104f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989b0bde2f1443e" /><Relationship Type="http://schemas.openxmlformats.org/officeDocument/2006/relationships/notesSlide" Target="/ppt/notesSlides/notesSlide5.xml" Id="R0317c11fe05e41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ec62987e1374d38" /><Relationship Type="http://schemas.openxmlformats.org/officeDocument/2006/relationships/notesSlide" Target="/ppt/notesSlides/notesSlide6.xml" Id="Rf2f6e2c95f3f49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02c299bb444ef4" /><Relationship Type="http://schemas.openxmlformats.org/officeDocument/2006/relationships/notesSlide" Target="/ppt/notesSlides/notesSlide7.xml" Id="R38235336d858470a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3a2f29c4d014d09" /><Relationship Type="http://schemas.openxmlformats.org/officeDocument/2006/relationships/notesSlide" Target="/ppt/notesSlides/notesSlide8.xml" Id="R249b00793147447a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6c00d10fe1e4213" /><Relationship Type="http://schemas.openxmlformats.org/officeDocument/2006/relationships/notesSlide" Target="/ppt/notesSlides/notesSlide9.xml" Id="Rc53bafa7be6f4bd6" /></Relationships>
</file>

<file path=ppt/slides/charts/chart1.xml><?xml version="1.0" encoding="utf-8"?>
<c:chartSpace xmlns:c="http://schemas.openxmlformats.org/drawingml/2006/chart">
  <c:lang val="en-US"/>
  <c:chart>
    <c:title>
      <c:tx>
        <c:rich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sz="1400" b="1">
                <a:solidFill>
                  <a:srgbClr val="07513A"/>
                </a:solidFill>
              </a:rPr>
              <a:t>Case Ipirá — obrigações testadas (R$ milhões)</a:t>
            </a:r>
          </a:p>
        </c:rich>
      </c:tx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1400" b="1">
              <a:solidFill>
                <a:srgbClr val="07513A"/>
              </a:solidFill>
            </a:defRPr>
          </a:pPr>
        </a:p>
      </c:txPr>
    </c:title>
    <c:plotArea>
      <c:barChart>
        <c:barDir val="bar"/>
        <c:grouping val="clustered"/>
        <c:varyColors val="0"/>
        <c:ser>
          <c:idx val="0"/>
          <c:order val="0"/>
          <c:tx>
            <c:v>Valor</c:v>
          </c:tx>
          <c:spPr>
            <a:solidFill xmlns:a="http://schemas.openxmlformats.org/drawingml/2006/main">
              <a:srgbClr val="38A85B"/>
            </a:solidFill>
          </c:spPr>
          <c:cat>
            <c:strLit>
              <c:ptCount val="5"/>
              <c:pt idx="0">
                <c:v>RP ant.</c:v>
              </c:pt>
              <c:pt idx="1">
                <c:v>Cancelados</c:v>
              </c:pt>
              <c:pt idx="2">
                <c:v>RP até abril</c:v>
              </c:pt>
              <c:pt idx="3">
                <c:v>RP maio–dez</c:v>
              </c:pt>
              <c:pt idx="4">
                <c:v>DEA</c:v>
              </c:pt>
            </c:strLit>
          </c:cat>
          <c:val>
            <c:numLit>
              <c:formatCode>0.00</c:formatCode>
              <c:ptCount val="5"/>
              <c:pt idx="0">
                <c:v>3.66865253</c:v>
              </c:pt>
              <c:pt idx="1">
                <c:v>2.12087812</c:v>
              </c:pt>
              <c:pt idx="2">
                <c:v>1.08667039</c:v>
              </c:pt>
              <c:pt idx="3">
                <c:v>1.38024335</c:v>
              </c:pt>
              <c:pt idx="4">
                <c:v>0.00841686</c:v>
              </c:pt>
            </c:numLit>
          </c:val>
        </c:ser>
        <c:dLbls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975" b="1">
                  <a:solidFill>
                    <a:srgbClr val="202020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8"/>
        <c:axId val="48650112"/>
        <c:axId val="48672768"/>
      </c:barChart>
      <c:catAx>
        <c:axId val="48650112"/>
        <c:scaling>
          <c:orientation val="minMax"/>
        </c:scaling>
        <c:delete val="0"/>
        <c:axPos val="l"/>
        <c:majorGridlines>
          <c:spPr>
            <a:ln xmlns:a="http://schemas.openxmlformats.org/drawingml/2006/main" w="9525">
              <a:solidFill>
                <a:srgbClr val="D6E3DA"/>
              </a:solidFill>
              <a:prstDash val="solid"/>
            </a:ln>
          </c:spPr>
        </c:majorGridlines>
        <c:numFmt formatCode="0.00"/>
        <c:majorTickMark val="none"/>
        <c:minorTickMark val="none"/>
        <c:spPr>
          <a:ln xmlns:a="http://schemas.openxmlformats.org/drawingml/2006/main" w="9525">
            <a:solidFill>
              <a:srgbClr val="D4D4D4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5D6A64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D6E3DA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202020"/>
                </a:solidFill>
              </a:defRPr>
            </a:pPr>
          </a:p>
        </c:txPr>
        <c:crossAx val="48650112"/>
        <c:crossBetween val="between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9525">
      <a:solidFill>
        <a:srgbClr val="D6E3DA"/>
      </a:solidFill>
      <a:prstDash val="solid"/>
    </a:ln>
  </c:spPr>
</c:chartSpace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DD587E9-822A-4716-B204-112466CC37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" name="CaixaDeTexto 1">
            <a:extLst xmlns:a="http://schemas.openxmlformats.org/drawingml/2006/main">
              <a:ext uri="{FF2B5EF4-FFF2-40B4-BE49-F238E27FC236}">
                <a16:creationId xmlns:a16="http://schemas.microsoft.com/office/drawing/2014/main" id="{03A2BF6B-90B3-D5FB-CC1A-8E6848CBD8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1444" y="1628800"/>
            <a:ext cx="10693188" cy="2554545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ctr">
            <a:sp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1600" b="1">
                <a:solidFill>
                  <a:srgbClr val="000000"/>
                </a:solidFill>
              </a:defRPr>
            </a:pPr>
            <a:r>
              <a:rPr sz="1600" b="1">
                <a:solidFill>
                  <a:srgbClr val="000000"/>
                </a:solidFill>
                <a:latin typeface="Aharoni"/>
                <a:ea typeface="Aharoni"/>
                <a:cs typeface="Aharoni"/>
              </a:rPr>
              <a:t>MÓDULO 2</a:t>
            </a:r>
          </a:p>
          <a:p xmlns:a="http://schemas.openxmlformats.org/drawingml/2006/main">
            <a:pPr algn="ctr">
              <a:buNone/>
              <a:defRPr sz="1600" b="1">
                <a:solidFill>
                  <a:srgbClr val="000000"/>
                </a:solidFill>
              </a:defRPr>
            </a:pPr>
            <a:r>
              <a:rPr sz="1600" b="1">
                <a:solidFill>
                  <a:srgbClr val="000000"/>
                </a:solidFill>
              </a:rPr>
              <a:t>RESTOS A PAGAR E DISPONIBILIDADE DE CAIXA</a:t>
            </a:r>
          </a:p>
          <a:p xmlns:a="http://schemas.openxmlformats.org/drawingml/2006/main">
            <a:pPr algn="ctr">
              <a:buNone/>
              <a:defRPr sz="1600" b="1">
                <a:solidFill>
                  <a:srgbClr val="000000"/>
                </a:solidFill>
              </a:defRPr>
            </a:pPr>
            <a:r>
              <a:rPr sz="1600" b="1">
                <a:solidFill>
                  <a:srgbClr val="000000"/>
                </a:solidFill>
              </a:rPr>
              <a:t>21 DE AGOSTO DE 2026</a:t>
            </a:r>
          </a:p>
        </p:txBody>
      </p:sp>
      <p:pic>
        <p:nvPicPr>
          <p:cNvPr id="22" name="Imagem 2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6a6c6b59c7c4647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88088" y="188640"/>
            <a:ext cx="2857500" cy="771525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01805"/>
      </p:ext>
    </p:extLst>
  </p:cSld>
</p:sld>
</file>

<file path=ppt/slides/slide10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C973CE12-0B6A-4328-848E-E4731EA21BF0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O Anexo 5 do RGF organiza disponibilidade e obrigações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4EB679EE-8B14-475C-8B5E-F9EA955579F2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graphicFrame>
        <p:nvGraphicFramePr>
          <p:cNvPr id="26" name=""/>
          <p:cNvGraphicFramePr/>
          <p:nvPr/>
        </p:nvGraphicFramePr>
        <p:xfrm>
          <a:off x="714375" y="1571625"/>
          <a:ext cx="10572750" cy="4238625"/>
        </p:xfrm>
        <a:graphic>
          <a:graphicData uri="http://schemas.openxmlformats.org/drawingml/2006/table">
            <a:tbl>
              <a:tblPr firstRow="1" firstCol="0" bandRow="1"/>
              <a:tblGrid>
                <a:gridCol w="4000500"/>
                <a:gridCol w="6572250"/>
              </a:tblGrid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Bloco do Anexo 5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Leitura de auditoria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Disponibilidade bruta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Extratos, conciliações e equivalentes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Obrigações financeiras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Restos a pagar e demais passivos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Disponibilidade líquida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Saldo por vinculação após deduções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RP não liquidados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Empenhos mantidos e cobertura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Empenhos não inscritos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Insuficiência financeira declarada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Identificação dos recursos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Compatibilidade entre fonte e finalidade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</a:tbl>
          </a:graphicData>
        </a:graphic>
      </p:graphicFrame>
      <p:sp>
        <p:nvSpPr>
          <p:cNvPr id="22" name="">
            <a:extLst>
              <a:ext uri="{FF2B5EF4-FFF2-40B4-BE49-F238E27FC236}">
                <ns2:creationId id="{DFCD565A-E0EE-4A37-9505-D381504F6E33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MDF 15ª edição · gov.br/tesouronacional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11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48D01CDA-3E49-4B31-8CA8-5C7F88DA8217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Art. 42 — o período é parte essencial do teste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6F9A4B04-7096-4A36-BFCB-64DAB1480E2D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30AFFE93-8B75-4B2B-8A84-7E2A05C7859F}"/>
              </a:ext>
            </a:extLst>
          </p:cNvPr>
          <p:cNvSpPr>
            <a:spLocks noGrp="1"/>
          </p:cNvSpPr>
          <p:nvPr/>
        </p:nvSpPr>
        <p:spPr>
          <a:xfrm>
            <a:off x="3269456" y="3076575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703245F-9A72-4049-BC71-8B78B57BE886}"/>
              </a:ext>
            </a:extLst>
          </p:cNvPr>
          <p:cNvSpPr>
            <a:spLocks noGrp="1"/>
          </p:cNvSpPr>
          <p:nvPr/>
        </p:nvSpPr>
        <p:spPr>
          <a:xfrm>
            <a:off x="5919788" y="3076575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31EE694B-6CEA-4525-A940-90718522BAC0}"/>
              </a:ext>
            </a:extLst>
          </p:cNvPr>
          <p:cNvSpPr>
            <a:spLocks noGrp="1"/>
          </p:cNvSpPr>
          <p:nvPr/>
        </p:nvSpPr>
        <p:spPr>
          <a:xfrm>
            <a:off x="8570119" y="3076575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4CBC0986-15EF-43DF-B874-EDF332EA4484}"/>
              </a:ext>
            </a:extLst>
          </p:cNvPr>
          <p:cNvSpPr>
            <a:spLocks noGrp="1"/>
          </p:cNvSpPr>
          <p:nvPr/>
        </p:nvSpPr>
        <p:spPr>
          <a:xfrm>
            <a:off x="781050" y="2286000"/>
            <a:ext cx="2478881" cy="180975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Antes do período</a:t>
            </a:r>
          </a:p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obrigações preexistentes</a:t>
            </a:r>
          </a:p>
        </p:txBody>
      </p:sp>
      <p:sp>
        <p:nvSpPr>
          <p:cNvPr id="25" name="">
            <a:extLst>
              <a:ext uri="{FF2B5EF4-FFF2-40B4-BE49-F238E27FC236}">
                <ns2:creationId id="{BBFA86D9-892F-43E0-8360-650F9F12D873}"/>
              </a:ext>
            </a:extLst>
          </p:cNvPr>
          <p:cNvSpPr>
            <a:spLocks noGrp="1"/>
          </p:cNvSpPr>
          <p:nvPr/>
        </p:nvSpPr>
        <p:spPr>
          <a:xfrm>
            <a:off x="3431381" y="2286000"/>
            <a:ext cx="2478881" cy="1809750"/>
          </a:xfrm>
          <a:prstGeom prst="roundRect">
            <a:avLst>
              <a:gd name="adj" fmla="val 7368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Até abril</a:t>
            </a:r>
          </a:p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classificar competência</a:t>
            </a:r>
          </a:p>
        </p:txBody>
      </p:sp>
      <p:sp>
        <p:nvSpPr>
          <p:cNvPr id="26" name="">
            <a:extLst>
              <a:ext uri="{FF2B5EF4-FFF2-40B4-BE49-F238E27FC236}">
                <ns2:creationId id="{E1F6F769-14DD-4DD4-AC5F-ABA5EF122ECB}"/>
              </a:ext>
            </a:extLst>
          </p:cNvPr>
          <p:cNvSpPr>
            <a:spLocks noGrp="1"/>
          </p:cNvSpPr>
          <p:nvPr/>
        </p:nvSpPr>
        <p:spPr>
          <a:xfrm>
            <a:off x="6081713" y="2286000"/>
            <a:ext cx="2478881" cy="180975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Maio a dezembro</a:t>
            </a:r>
          </a:p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período do art. 42</a:t>
            </a:r>
          </a:p>
        </p:txBody>
      </p:sp>
      <p:sp>
        <p:nvSpPr>
          <p:cNvPr id="27" name="">
            <a:extLst>
              <a:ext uri="{FF2B5EF4-FFF2-40B4-BE49-F238E27FC236}">
                <ns2:creationId id="{0CB5BE97-4F81-4978-BDFF-FAD5946A57CB}"/>
              </a:ext>
            </a:extLst>
          </p:cNvPr>
          <p:cNvSpPr>
            <a:spLocks noGrp="1"/>
          </p:cNvSpPr>
          <p:nvPr/>
        </p:nvSpPr>
        <p:spPr>
          <a:xfrm>
            <a:off x="8732044" y="2286000"/>
            <a:ext cx="2478881" cy="1809750"/>
          </a:xfrm>
          <a:prstGeom prst="roundRect">
            <a:avLst>
              <a:gd name="adj" fmla="val 7368"/>
            </a:avLst>
          </a:prstGeom>
          <a:solidFill>
            <a:srgbClr val="EAF5EE"/>
          </a:solidFill>
          <a:ln w="9525">
            <a:solidFill>
              <a:srgbClr val="D6A72D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Encerramento</a:t>
            </a:r>
          </a:p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caixa e obrigações</a:t>
            </a:r>
          </a:p>
        </p:txBody>
      </p:sp>
      <p:sp>
        <p:nvSpPr>
          <p:cNvPr id="28" name="">
            <a:extLst>
              <a:ext uri="{FF2B5EF4-FFF2-40B4-BE49-F238E27FC236}">
                <ns2:creationId id="{9011AF8A-8F0D-456B-852C-42323A83DE6E}"/>
              </a:ext>
            </a:extLst>
          </p:cNvPr>
          <p:cNvSpPr>
            <a:spLocks noGrp="1"/>
          </p:cNvSpPr>
          <p:nvPr/>
        </p:nvSpPr>
        <p:spPr>
          <a:xfrm>
            <a:off x="1238250" y="1571625"/>
            <a:ext cx="9525000" cy="5905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 teste combina o momento em que a obrigação foi assumida, seu fato gerador e a suficiência de caixa por fonte.</a:t>
            </a:r>
          </a:p>
        </p:txBody>
      </p:sp>
      <p:sp>
        <p:nvSpPr>
          <p:cNvPr id="29" name="">
            <a:extLst>
              <a:ext uri="{FF2B5EF4-FFF2-40B4-BE49-F238E27FC236}">
                <ns2:creationId id="{9FE8AFEA-22DE-44CD-9EA0-BB1100429105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LC nº 101/2000, art. 42 · MDF 15ª edição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12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524DAE24-5F82-45FE-988F-8122743081F2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O case público escolhido é Ipirá — exercício 2024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701D8DB1-3676-4062-BC97-DCE651DDBC6D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A78A870B-99D0-4A98-8114-0E26C1DEDD45}"/>
              </a:ext>
            </a:extLst>
          </p:cNvPr>
          <p:cNvSpPr>
            <a:spLocks noGrp="1"/>
          </p:cNvSpPr>
          <p:nvPr/>
        </p:nvSpPr>
        <p:spPr>
          <a:xfrm>
            <a:off x="733425" y="166687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C0841E85-ADC6-45FA-BDA5-97A1C937ED18}"/>
              </a:ext>
            </a:extLst>
          </p:cNvPr>
          <p:cNvSpPr>
            <a:spLocks noGrp="1"/>
          </p:cNvSpPr>
          <p:nvPr/>
        </p:nvSpPr>
        <p:spPr>
          <a:xfrm>
            <a:off x="866775" y="185737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EAF5EE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3" name="">
            <a:extLst>
              <a:ext uri="{FF2B5EF4-FFF2-40B4-BE49-F238E27FC236}">
                <ns2:creationId id="{90ED9BBF-C13D-4E00-8A19-BCCBB49E0536}"/>
              </a:ext>
            </a:extLst>
          </p:cNvPr>
          <p:cNvSpPr>
            <a:spLocks noGrp="1"/>
          </p:cNvSpPr>
          <p:nvPr/>
        </p:nvSpPr>
        <p:spPr>
          <a:xfrm>
            <a:off x="1457325" y="177165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Processo TCM nº 09712e25.</a:t>
            </a:r>
          </a:p>
        </p:txBody>
      </p:sp>
      <p:sp>
        <p:nvSpPr>
          <p:cNvPr id="24" name="">
            <a:extLst>
              <a:ext uri="{FF2B5EF4-FFF2-40B4-BE49-F238E27FC236}">
                <ns2:creationId id="{3097E610-1F5A-427C-8A68-957D40B69B49}"/>
              </a:ext>
            </a:extLst>
          </p:cNvPr>
          <p:cNvSpPr>
            <a:spLocks noGrp="1"/>
          </p:cNvSpPr>
          <p:nvPr/>
        </p:nvSpPr>
        <p:spPr>
          <a:xfrm>
            <a:off x="6076950" y="166687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75E7AB77-1177-4FBA-8909-DBE8A91A6CD3}"/>
              </a:ext>
            </a:extLst>
          </p:cNvPr>
          <p:cNvSpPr>
            <a:spLocks noGrp="1"/>
          </p:cNvSpPr>
          <p:nvPr/>
        </p:nvSpPr>
        <p:spPr>
          <a:xfrm>
            <a:off x="6210300" y="185737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EAF5EE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6" name="">
            <a:extLst>
              <a:ext uri="{FF2B5EF4-FFF2-40B4-BE49-F238E27FC236}">
                <ns2:creationId id="{440DF199-3A98-498B-9D82-CDF2786FEFF6}"/>
              </a:ext>
            </a:extLst>
          </p:cNvPr>
          <p:cNvSpPr>
            <a:spLocks noGrp="1"/>
          </p:cNvSpPr>
          <p:nvPr/>
        </p:nvSpPr>
        <p:spPr>
          <a:xfrm>
            <a:off x="6800850" y="177165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Parecer prévio PCO09712e25APR.</a:t>
            </a:r>
          </a:p>
        </p:txBody>
      </p:sp>
      <p:sp>
        <p:nvSpPr>
          <p:cNvPr id="27" name="">
            <a:extLst>
              <a:ext uri="{FF2B5EF4-FFF2-40B4-BE49-F238E27FC236}">
                <ns2:creationId id="{22CE0813-8D68-4370-A857-54B41396918E}"/>
              </a:ext>
            </a:extLst>
          </p:cNvPr>
          <p:cNvSpPr>
            <a:spLocks noGrp="1"/>
          </p:cNvSpPr>
          <p:nvPr/>
        </p:nvSpPr>
        <p:spPr>
          <a:xfrm>
            <a:off x="733425" y="267652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3010F146-8478-47EC-8D20-064B53632FF9}"/>
              </a:ext>
            </a:extLst>
          </p:cNvPr>
          <p:cNvSpPr>
            <a:spLocks noGrp="1"/>
          </p:cNvSpPr>
          <p:nvPr/>
        </p:nvSpPr>
        <p:spPr>
          <a:xfrm>
            <a:off x="866775" y="286702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EAF5EE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9" name="">
            <a:extLst>
              <a:ext uri="{FF2B5EF4-FFF2-40B4-BE49-F238E27FC236}">
                <ns2:creationId id="{E9E934D8-C5F8-42A4-959C-B433C4CF3983}"/>
              </a:ext>
            </a:extLst>
          </p:cNvPr>
          <p:cNvSpPr>
            <a:spLocks noGrp="1"/>
          </p:cNvSpPr>
          <p:nvPr/>
        </p:nvSpPr>
        <p:spPr>
          <a:xfrm>
            <a:off x="1457325" y="278130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Exercício financeiro de 2024.</a:t>
            </a:r>
          </a:p>
        </p:txBody>
      </p:sp>
      <p:sp>
        <p:nvSpPr>
          <p:cNvPr id="30" name="">
            <a:extLst>
              <a:ext uri="{FF2B5EF4-FFF2-40B4-BE49-F238E27FC236}">
                <ns2:creationId id="{FB08DCB7-2F9D-448F-9560-BE8BA009C9DF}"/>
              </a:ext>
            </a:extLst>
          </p:cNvPr>
          <p:cNvSpPr>
            <a:spLocks noGrp="1"/>
          </p:cNvSpPr>
          <p:nvPr/>
        </p:nvSpPr>
        <p:spPr>
          <a:xfrm>
            <a:off x="6076950" y="267652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B93DA960-451E-4488-B40C-9EBB7A930425}"/>
              </a:ext>
            </a:extLst>
          </p:cNvPr>
          <p:cNvSpPr>
            <a:spLocks noGrp="1"/>
          </p:cNvSpPr>
          <p:nvPr/>
        </p:nvSpPr>
        <p:spPr>
          <a:xfrm>
            <a:off x="6210300" y="286702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EAF5EE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2" name="">
            <a:extLst>
              <a:ext uri="{FF2B5EF4-FFF2-40B4-BE49-F238E27FC236}">
                <ns2:creationId id="{C4671702-4DEA-4860-A3BB-9FEDF0BE88AB}"/>
              </a:ext>
            </a:extLst>
          </p:cNvPr>
          <p:cNvSpPr>
            <a:spLocks noGrp="1"/>
          </p:cNvSpPr>
          <p:nvPr/>
        </p:nvSpPr>
        <p:spPr>
          <a:xfrm>
            <a:off x="6800850" y="278130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Aprovação com ressalvas.</a:t>
            </a:r>
          </a:p>
        </p:txBody>
      </p:sp>
      <p:sp>
        <p:nvSpPr>
          <p:cNvPr id="33" name="">
            <a:extLst>
              <a:ext uri="{FF2B5EF4-FFF2-40B4-BE49-F238E27FC236}">
                <ns2:creationId id="{86EFD4E5-9876-4A02-8C17-922A09B96FE2}"/>
              </a:ext>
            </a:extLst>
          </p:cNvPr>
          <p:cNvSpPr>
            <a:spLocks noGrp="1"/>
          </p:cNvSpPr>
          <p:nvPr/>
        </p:nvSpPr>
        <p:spPr>
          <a:xfrm>
            <a:off x="733425" y="368617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27A8CF1C-F54B-45C3-BE8A-176D1EBA7876}"/>
              </a:ext>
            </a:extLst>
          </p:cNvPr>
          <p:cNvSpPr>
            <a:spLocks noGrp="1"/>
          </p:cNvSpPr>
          <p:nvPr/>
        </p:nvSpPr>
        <p:spPr>
          <a:xfrm>
            <a:off x="866775" y="387667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EAF5EE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5" name="">
            <a:extLst>
              <a:ext uri="{FF2B5EF4-FFF2-40B4-BE49-F238E27FC236}">
                <ns2:creationId id="{B98E65BD-FC02-415C-A6C0-95A68314FA52}"/>
              </a:ext>
            </a:extLst>
          </p:cNvPr>
          <p:cNvSpPr>
            <a:spLocks noGrp="1"/>
          </p:cNvSpPr>
          <p:nvPr/>
        </p:nvSpPr>
        <p:spPr>
          <a:xfrm>
            <a:off x="1457325" y="379095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Dados públicos e reproduzíveis.</a:t>
            </a:r>
          </a:p>
        </p:txBody>
      </p:sp>
      <p:sp>
        <p:nvSpPr>
          <p:cNvPr id="36" name="">
            <a:extLst>
              <a:ext uri="{FF2B5EF4-FFF2-40B4-BE49-F238E27FC236}">
                <ns2:creationId id="{22755FCE-7019-4466-8088-110E32AD01E2}"/>
              </a:ext>
            </a:extLst>
          </p:cNvPr>
          <p:cNvSpPr>
            <a:spLocks noGrp="1"/>
          </p:cNvSpPr>
          <p:nvPr/>
        </p:nvSpPr>
        <p:spPr>
          <a:xfrm>
            <a:off x="6076950" y="368617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2CC"/>
          </a:solidFill>
          <a:ln w="9525">
            <a:solidFill>
              <a:srgbClr val="D6A72D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B59C4D90-91AA-41C2-811E-77BCDFB584CD}"/>
              </a:ext>
            </a:extLst>
          </p:cNvPr>
          <p:cNvSpPr>
            <a:spLocks noGrp="1"/>
          </p:cNvSpPr>
          <p:nvPr/>
        </p:nvSpPr>
        <p:spPr>
          <a:xfrm>
            <a:off x="6210300" y="387667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D6A72D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8" name="">
            <a:extLst>
              <a:ext uri="{FF2B5EF4-FFF2-40B4-BE49-F238E27FC236}">
                <ns2:creationId id="{02464479-3388-4F24-9CB8-1676E3C77AD9}"/>
              </a:ext>
            </a:extLst>
          </p:cNvPr>
          <p:cNvSpPr>
            <a:spLocks noGrp="1"/>
          </p:cNvSpPr>
          <p:nvPr/>
        </p:nvSpPr>
        <p:spPr>
          <a:xfrm>
            <a:off x="6800850" y="379095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Case restrito de Vera Cruz excluído.</a:t>
            </a:r>
          </a:p>
        </p:txBody>
      </p:sp>
      <p:sp>
        <p:nvSpPr>
          <p:cNvPr id="39" name="">
            <a:extLst>
              <a:ext uri="{FF2B5EF4-FFF2-40B4-BE49-F238E27FC236}">
                <ns2:creationId id="{BA65F140-587F-4548-AF5C-F19813116214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Parecer público TCM-BA · Processo nº 09712e25 · exercício 2024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13.xml><?xml version="1.0" encoding="utf-8"?>
<p:sld xmlns:a="http://schemas.openxmlformats.org/drawingml/2006/main" xmlns:ns2="http://schemas.microsoft.com/office/drawing/2014/main" xmlns:ns3="http://schemas.openxmlformats.org/drawingml/2006/chart" xmlns:ns4="http://schemas.openxmlformats.org/officeDocument/2006/relationships" xmlns:ns5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4C7F8DE2-0862-4D41-A70A-3D04305ACCE6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Case Ipirá — reprodução da apuração pública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92440077-1902-4F8A-A039-509BF63B377B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43319F2A-3C6F-4DC1-942C-A9791E72D2A9}"/>
              </a:ext>
            </a:extLst>
          </p:cNvPr>
          <p:cNvSpPr>
            <a:spLocks noGrp="1"/>
          </p:cNvSpPr>
          <p:nvPr/>
        </p:nvSpPr>
        <p:spPr>
          <a:xfrm>
            <a:off x="742950" y="1571625"/>
            <a:ext cx="5176838" cy="876300"/>
          </a:xfrm>
          <a:prstGeom prst="roundRect">
            <a:avLst>
              <a:gd name="adj" fmla="val 13043"/>
            </a:avLst>
          </a:prstGeom>
          <a:solidFill>
            <a:srgbClr val="EAF5EE"/>
          </a:solidFill>
          <a:ln w="9525">
            <a:solidFill>
              <a:srgbClr val="00713B"/>
            </a:solidFill>
            <a:prstDash val="solid"/>
          </a:ln>
        </p:spPr>
        <p:txBody>
          <a:bodyPr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Disponibilidade financeira</a:t>
            </a:r>
          </a:p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R$ 29,38 mi</a:t>
            </a:r>
          </a:p>
        </p:txBody>
      </p:sp>
      <p:sp>
        <p:nvSpPr>
          <p:cNvPr id="22" name="">
            <a:extLst>
              <a:ext uri="{FF2B5EF4-FFF2-40B4-BE49-F238E27FC236}">
                <ns2:creationId id="{6B734E6E-B4FE-42F2-AC6C-771FCB20531B}"/>
              </a:ext>
            </a:extLst>
          </p:cNvPr>
          <p:cNvSpPr>
            <a:spLocks noGrp="1"/>
          </p:cNvSpPr>
          <p:nvPr/>
        </p:nvSpPr>
        <p:spPr>
          <a:xfrm>
            <a:off x="6091238" y="1571625"/>
            <a:ext cx="5176838" cy="876300"/>
          </a:xfrm>
          <a:prstGeom prst="roundRect">
            <a:avLst>
              <a:gd name="adj" fmla="val 13043"/>
            </a:avLst>
          </a:prstGeom>
          <a:solidFill>
            <a:srgbClr val="FFF2CC"/>
          </a:solidFill>
          <a:ln w="9525">
            <a:solidFill>
              <a:srgbClr val="D6A72D"/>
            </a:solidFill>
            <a:prstDash val="solid"/>
          </a:ln>
        </p:spPr>
        <p:txBody>
          <a:bodyPr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Saldo final</a:t>
            </a:r>
          </a:p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R$ 20,91 mi</a:t>
            </a:r>
          </a:p>
        </p:txBody>
      </p:sp>
      <p:graphicFrame>
        <p:nvGraphicFramePr>
          <p:cNvPr id="30" name="Chart"/>
          <p:cNvGraphicFramePr/>
          <p:nvPr/>
        </p:nvGraphicFramePr>
        <p:xfrm>
          <a:off x="1047750" y="2667000"/>
          <a:ext cx="9906000" cy="3000375"/>
        </p:xfrm>
        <a:graphic>
          <a:graphicData uri="http://schemas.openxmlformats.org/drawingml/2006/chart">
            <ns3:chart ns4:id="Rab38672de9ed4c00"/>
          </a:graphicData>
        </a:graphic>
      </p:graphicFrame>
      <p:sp>
        <p:nvSpPr>
          <p:cNvPr id="24" name="">
            <a:extLst>
              <a:ext uri="{FF2B5EF4-FFF2-40B4-BE49-F238E27FC236}">
                <ns2:creationId id="{C2E0E1DC-1711-4A10-9847-EA986130783D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Parecer público TCM-BA · Processo nº 09712e25 · exercício 2024</a:t>
            </a:r>
          </a:p>
        </p:txBody>
      </p:sp>
    </p:spTree>
    <p:extLst>
      <p:ext uri="{BB962C8B-B14F-4D97-AF65-F5344CB8AC3E}">
        <ns5:creationId val="319446050"/>
      </p:ext>
    </p:extLst>
  </p:cSld>
</p:sld>
</file>

<file path=ppt/slides/slide14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B73AC5AA-A605-4809-9CB0-0397E8FC70CB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Plano de auditoria — oito passos reproduzíveis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DFE34C25-1AF2-434A-8010-5EF3445F2CBD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DE09A4A6-17A3-4761-8EBC-976CFE016DA0}"/>
              </a:ext>
            </a:extLst>
          </p:cNvPr>
          <p:cNvSpPr>
            <a:spLocks noGrp="1"/>
          </p:cNvSpPr>
          <p:nvPr/>
        </p:nvSpPr>
        <p:spPr>
          <a:xfrm>
            <a:off x="273939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E3C11911-EA89-4A5A-8C2F-9A12E416D187}"/>
              </a:ext>
            </a:extLst>
          </p:cNvPr>
          <p:cNvSpPr>
            <a:spLocks noGrp="1"/>
          </p:cNvSpPr>
          <p:nvPr/>
        </p:nvSpPr>
        <p:spPr>
          <a:xfrm>
            <a:off x="485965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4CCDC976-0B72-4036-BBF7-A7F52B21483C}"/>
              </a:ext>
            </a:extLst>
          </p:cNvPr>
          <p:cNvSpPr>
            <a:spLocks noGrp="1"/>
          </p:cNvSpPr>
          <p:nvPr/>
        </p:nvSpPr>
        <p:spPr>
          <a:xfrm>
            <a:off x="697992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B89C97F2-54D2-45FF-A430-0844A02E26F9}"/>
              </a:ext>
            </a:extLst>
          </p:cNvPr>
          <p:cNvSpPr>
            <a:spLocks noGrp="1"/>
          </p:cNvSpPr>
          <p:nvPr/>
        </p:nvSpPr>
        <p:spPr>
          <a:xfrm>
            <a:off x="910018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9C5E8262-55CB-4FF7-A6C9-D59C11967847}"/>
              </a:ext>
            </a:extLst>
          </p:cNvPr>
          <p:cNvSpPr>
            <a:spLocks noGrp="1"/>
          </p:cNvSpPr>
          <p:nvPr/>
        </p:nvSpPr>
        <p:spPr>
          <a:xfrm>
            <a:off x="781050" y="2286000"/>
            <a:ext cx="1948815" cy="166687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1</a:t>
            </a:r>
          </a:p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Universo</a:t>
            </a:r>
          </a:p>
        </p:txBody>
      </p:sp>
      <p:sp>
        <p:nvSpPr>
          <p:cNvPr id="26" name="">
            <a:extLst>
              <a:ext uri="{FF2B5EF4-FFF2-40B4-BE49-F238E27FC236}">
                <ns2:creationId id="{CDDF334F-97A6-4245-BF16-7515335E778B}"/>
              </a:ext>
            </a:extLst>
          </p:cNvPr>
          <p:cNvSpPr>
            <a:spLocks noGrp="1"/>
          </p:cNvSpPr>
          <p:nvPr/>
        </p:nvSpPr>
        <p:spPr>
          <a:xfrm>
            <a:off x="2901315" y="2286000"/>
            <a:ext cx="1948815" cy="1666875"/>
          </a:xfrm>
          <a:prstGeom prst="roundRect">
            <a:avLst>
              <a:gd name="adj" fmla="val 8000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2</a:t>
            </a:r>
          </a:p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Conciliação</a:t>
            </a:r>
          </a:p>
        </p:txBody>
      </p:sp>
      <p:sp>
        <p:nvSpPr>
          <p:cNvPr id="27" name="">
            <a:extLst>
              <a:ext uri="{FF2B5EF4-FFF2-40B4-BE49-F238E27FC236}">
                <ns2:creationId id="{5AFB64A1-DA21-447D-B278-25AED044EB55}"/>
              </a:ext>
            </a:extLst>
          </p:cNvPr>
          <p:cNvSpPr>
            <a:spLocks noGrp="1"/>
          </p:cNvSpPr>
          <p:nvPr/>
        </p:nvSpPr>
        <p:spPr>
          <a:xfrm>
            <a:off x="5021580" y="2286000"/>
            <a:ext cx="1948815" cy="166687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3</a:t>
            </a:r>
          </a:p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Competência</a:t>
            </a:r>
          </a:p>
        </p:txBody>
      </p:sp>
      <p:sp>
        <p:nvSpPr>
          <p:cNvPr id="28" name="">
            <a:extLst>
              <a:ext uri="{FF2B5EF4-FFF2-40B4-BE49-F238E27FC236}">
                <ns2:creationId id="{A51B846F-92B6-43A0-AC93-8CAEA5579EA3}"/>
              </a:ext>
            </a:extLst>
          </p:cNvPr>
          <p:cNvSpPr>
            <a:spLocks noGrp="1"/>
          </p:cNvSpPr>
          <p:nvPr/>
        </p:nvSpPr>
        <p:spPr>
          <a:xfrm>
            <a:off x="7141845" y="2286000"/>
            <a:ext cx="1948815" cy="1666875"/>
          </a:xfrm>
          <a:prstGeom prst="roundRect">
            <a:avLst>
              <a:gd name="adj" fmla="val 8000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4</a:t>
            </a:r>
          </a:p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Cobertura</a:t>
            </a:r>
          </a:p>
        </p:txBody>
      </p:sp>
      <p:sp>
        <p:nvSpPr>
          <p:cNvPr id="29" name="">
            <a:extLst>
              <a:ext uri="{FF2B5EF4-FFF2-40B4-BE49-F238E27FC236}">
                <ns2:creationId id="{D5A8D8D1-DEBF-46CB-B4B3-CB9787F253CF}"/>
              </a:ext>
            </a:extLst>
          </p:cNvPr>
          <p:cNvSpPr>
            <a:spLocks noGrp="1"/>
          </p:cNvSpPr>
          <p:nvPr/>
        </p:nvSpPr>
        <p:spPr>
          <a:xfrm>
            <a:off x="9262110" y="2286000"/>
            <a:ext cx="1948815" cy="166687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6A72D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5</a:t>
            </a:r>
          </a:p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Conclusão</a:t>
            </a:r>
          </a:p>
        </p:txBody>
      </p:sp>
      <p:sp>
        <p:nvSpPr>
          <p:cNvPr id="30" name="">
            <a:extLst>
              <a:ext uri="{FF2B5EF4-FFF2-40B4-BE49-F238E27FC236}">
                <ns2:creationId id="{48F0FAD2-87BD-4576-B836-E3C4A4BF213C}"/>
              </a:ext>
            </a:extLst>
          </p:cNvPr>
          <p:cNvSpPr>
            <a:spLocks noGrp="1"/>
          </p:cNvSpPr>
          <p:nvPr/>
        </p:nvSpPr>
        <p:spPr>
          <a:xfrm>
            <a:off x="1333500" y="1571625"/>
            <a:ext cx="9334500" cy="5905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 papel de trabalho mantém visíveis as fontes, os recálculos, as exceções e a conclusão do auditor.</a:t>
            </a:r>
          </a:p>
        </p:txBody>
      </p:sp>
      <p:sp>
        <p:nvSpPr>
          <p:cNvPr id="31" name="">
            <a:extLst>
              <a:ext uri="{FF2B5EF4-FFF2-40B4-BE49-F238E27FC236}">
                <ns2:creationId id="{B4795721-99E2-4B36-914C-B358D2A3FB09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Papéis de Trabalho — Módulo 2 · Restos a Pagar e Disponibilidade de Caixa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15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739D6E1F-7D2E-46C9-B723-7E75534399E6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Documentos que sustentam o teste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94E0A5A9-77A7-456F-AF7B-D610DF40A1AF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graphicFrame>
        <p:nvGraphicFramePr>
          <p:cNvPr id="26" name=""/>
          <p:cNvGraphicFramePr/>
          <p:nvPr/>
        </p:nvGraphicFramePr>
        <p:xfrm>
          <a:off x="714375" y="1571625"/>
          <a:ext cx="10572750" cy="4238625"/>
        </p:xfrm>
        <a:graphic>
          <a:graphicData uri="http://schemas.openxmlformats.org/drawingml/2006/table">
            <a:tbl>
              <a:tblPr firstRow="1" firstCol="0" bandRow="1"/>
              <a:tblGrid>
                <a:gridCol w="2190750"/>
                <a:gridCol w="4476750"/>
                <a:gridCol w="3905250"/>
              </a:tblGrid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Fonte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Documento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Finalidade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e-TCM/SIGA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Relações, empenhos e pagamentos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Movimentação e competência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Contabilidade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Razão, BP, BF, BO e Anexos 16/17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Saldos e consistência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Bancos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Extratos e conciliações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Disponibilidade real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Contratos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Instrumento, nota e medição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Obrigação e fato gerador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SICONFI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RGF — Anexo 5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Comparação fiscal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Exercício seguinte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DEA, pagamentos e reinscrições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Passivos ocultos ou tardios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</a:tbl>
          </a:graphicData>
        </a:graphic>
      </p:graphicFrame>
      <p:sp>
        <p:nvSpPr>
          <p:cNvPr id="22" name="">
            <a:extLst>
              <a:ext uri="{FF2B5EF4-FFF2-40B4-BE49-F238E27FC236}">
                <ns2:creationId id="{7B0F9CC2-F381-4B9D-8E59-C69642F0A5EF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MDF 15ª edição · gov.br/tesouronacional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16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BE059249-B6A9-4123-B58D-B9C0515208C4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O prompt de IA executa testes definidos pelo auditor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BDE1C4AB-BAF0-4A81-975A-497ACF6433A6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13A0C656-A79A-412B-8CA3-CB03BA4A5A5D}"/>
              </a:ext>
            </a:extLst>
          </p:cNvPr>
          <p:cNvSpPr>
            <a:spLocks noGrp="1"/>
          </p:cNvSpPr>
          <p:nvPr/>
        </p:nvSpPr>
        <p:spPr>
          <a:xfrm>
            <a:off x="273939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C30893F-9412-4781-8F7C-E6EF0DC48286}"/>
              </a:ext>
            </a:extLst>
          </p:cNvPr>
          <p:cNvSpPr>
            <a:spLocks noGrp="1"/>
          </p:cNvSpPr>
          <p:nvPr/>
        </p:nvSpPr>
        <p:spPr>
          <a:xfrm>
            <a:off x="485965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66D0844-79DD-4E12-965B-0584B1B9AFD3}"/>
              </a:ext>
            </a:extLst>
          </p:cNvPr>
          <p:cNvSpPr>
            <a:spLocks noGrp="1"/>
          </p:cNvSpPr>
          <p:nvPr/>
        </p:nvSpPr>
        <p:spPr>
          <a:xfrm>
            <a:off x="697992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A1FB8799-A39B-4DE9-BB55-D37129626635}"/>
              </a:ext>
            </a:extLst>
          </p:cNvPr>
          <p:cNvSpPr>
            <a:spLocks noGrp="1"/>
          </p:cNvSpPr>
          <p:nvPr/>
        </p:nvSpPr>
        <p:spPr>
          <a:xfrm>
            <a:off x="910018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642465BA-4026-43F4-B6C1-0622F71DC455}"/>
              </a:ext>
            </a:extLst>
          </p:cNvPr>
          <p:cNvSpPr>
            <a:spLocks noGrp="1"/>
          </p:cNvSpPr>
          <p:nvPr/>
        </p:nvSpPr>
        <p:spPr>
          <a:xfrm>
            <a:off x="78105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Catalogar</a:t>
            </a:r>
          </a:p>
        </p:txBody>
      </p:sp>
      <p:sp>
        <p:nvSpPr>
          <p:cNvPr id="26" name="">
            <a:extLst>
              <a:ext uri="{FF2B5EF4-FFF2-40B4-BE49-F238E27FC236}">
                <ns2:creationId id="{528556F4-2ACE-4FA7-8977-B11CC83ECAE8}"/>
              </a:ext>
            </a:extLst>
          </p:cNvPr>
          <p:cNvSpPr>
            <a:spLocks noGrp="1"/>
          </p:cNvSpPr>
          <p:nvPr/>
        </p:nvSpPr>
        <p:spPr>
          <a:xfrm>
            <a:off x="2901315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Extrair</a:t>
            </a:r>
          </a:p>
        </p:txBody>
      </p:sp>
      <p:sp>
        <p:nvSpPr>
          <p:cNvPr id="27" name="">
            <a:extLst>
              <a:ext uri="{FF2B5EF4-FFF2-40B4-BE49-F238E27FC236}">
                <ns2:creationId id="{CEF804FF-D3A3-4597-8943-167B77A6B0BD}"/>
              </a:ext>
            </a:extLst>
          </p:cNvPr>
          <p:cNvSpPr>
            <a:spLocks noGrp="1"/>
          </p:cNvSpPr>
          <p:nvPr/>
        </p:nvSpPr>
        <p:spPr>
          <a:xfrm>
            <a:off x="502158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Conciliar</a:t>
            </a:r>
          </a:p>
        </p:txBody>
      </p:sp>
      <p:sp>
        <p:nvSpPr>
          <p:cNvPr id="28" name="">
            <a:extLst>
              <a:ext uri="{FF2B5EF4-FFF2-40B4-BE49-F238E27FC236}">
                <ns2:creationId id="{D6760F4D-DE1B-44C2-95B9-FE6EE5A35FF6}"/>
              </a:ext>
            </a:extLst>
          </p:cNvPr>
          <p:cNvSpPr>
            <a:spLocks noGrp="1"/>
          </p:cNvSpPr>
          <p:nvPr/>
        </p:nvSpPr>
        <p:spPr>
          <a:xfrm>
            <a:off x="7141845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Testar art. 42</a:t>
            </a:r>
          </a:p>
        </p:txBody>
      </p:sp>
      <p:sp>
        <p:nvSpPr>
          <p:cNvPr id="29" name="">
            <a:extLst>
              <a:ext uri="{FF2B5EF4-FFF2-40B4-BE49-F238E27FC236}">
                <ns2:creationId id="{E4FA09DD-00EF-473A-B110-70F6F47D4FD1}"/>
              </a:ext>
            </a:extLst>
          </p:cNvPr>
          <p:cNvSpPr>
            <a:spLocks noGrp="1"/>
          </p:cNvSpPr>
          <p:nvPr/>
        </p:nvSpPr>
        <p:spPr>
          <a:xfrm>
            <a:off x="926211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A72D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Formar minuta</a:t>
            </a:r>
          </a:p>
        </p:txBody>
      </p:sp>
      <p:sp>
        <p:nvSpPr>
          <p:cNvPr id="30" name="">
            <a:extLst>
              <a:ext uri="{FF2B5EF4-FFF2-40B4-BE49-F238E27FC236}">
                <ns2:creationId id="{6542DA92-1AE8-4469-A68B-7F4C4321D76C}"/>
              </a:ext>
            </a:extLst>
          </p:cNvPr>
          <p:cNvSpPr>
            <a:spLocks noGrp="1"/>
          </p:cNvSpPr>
          <p:nvPr/>
        </p:nvSpPr>
        <p:spPr>
          <a:xfrm>
            <a:off x="1238250" y="1571625"/>
            <a:ext cx="9525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 IA executa testes definidos pelo auditor, cita a evidência e separa divergência, indício, limitação e achado.</a:t>
            </a:r>
          </a:p>
        </p:txBody>
      </p:sp>
      <p:sp>
        <p:nvSpPr>
          <p:cNvPr id="31" name="">
            <a:extLst>
              <a:ext uri="{FF2B5EF4-FFF2-40B4-BE49-F238E27FC236}">
                <ns2:creationId id="{4B2E59CF-3B2F-4EAC-B42E-E3BE96E16846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Prompt-base disponível no aplicativo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17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57DE0A31-FED7-48D8-AC44-938DC7BC90D6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Resultados são apresentados gradualmente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23AAB1C1-1C5A-479A-880E-609A9C8A5C5E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AAEC4818-9123-4263-AC34-FBA1CD8AC99C}"/>
              </a:ext>
            </a:extLst>
          </p:cNvPr>
          <p:cNvSpPr>
            <a:spLocks noGrp="1"/>
          </p:cNvSpPr>
          <p:nvPr/>
        </p:nvSpPr>
        <p:spPr>
          <a:xfrm>
            <a:off x="273939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D535EBF-2080-44C0-BB6F-F5CEED6B62DB}"/>
              </a:ext>
            </a:extLst>
          </p:cNvPr>
          <p:cNvSpPr>
            <a:spLocks noGrp="1"/>
          </p:cNvSpPr>
          <p:nvPr/>
        </p:nvSpPr>
        <p:spPr>
          <a:xfrm>
            <a:off x="485965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709AC862-958B-4828-ACB0-C7A78E0D1CF3}"/>
              </a:ext>
            </a:extLst>
          </p:cNvPr>
          <p:cNvSpPr>
            <a:spLocks noGrp="1"/>
          </p:cNvSpPr>
          <p:nvPr/>
        </p:nvSpPr>
        <p:spPr>
          <a:xfrm>
            <a:off x="697992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2C67C045-9171-43C9-AFA3-EF06D6128BCA}"/>
              </a:ext>
            </a:extLst>
          </p:cNvPr>
          <p:cNvSpPr>
            <a:spLocks noGrp="1"/>
          </p:cNvSpPr>
          <p:nvPr/>
        </p:nvSpPr>
        <p:spPr>
          <a:xfrm>
            <a:off x="910018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2C2FC3A9-F313-43A6-9ADD-B8675372605E}"/>
              </a:ext>
            </a:extLst>
          </p:cNvPr>
          <p:cNvSpPr>
            <a:spLocks noGrp="1"/>
          </p:cNvSpPr>
          <p:nvPr/>
        </p:nvSpPr>
        <p:spPr>
          <a:xfrm>
            <a:off x="78105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Inventário</a:t>
            </a:r>
          </a:p>
        </p:txBody>
      </p:sp>
      <p:sp>
        <p:nvSpPr>
          <p:cNvPr id="26" name="">
            <a:extLst>
              <a:ext uri="{FF2B5EF4-FFF2-40B4-BE49-F238E27FC236}">
                <ns2:creationId id="{2F7B574A-08AF-4446-9493-BB686E5E2139}"/>
              </a:ext>
            </a:extLst>
          </p:cNvPr>
          <p:cNvSpPr>
            <a:spLocks noGrp="1"/>
          </p:cNvSpPr>
          <p:nvPr/>
        </p:nvSpPr>
        <p:spPr>
          <a:xfrm>
            <a:off x="2901315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Reconciliação</a:t>
            </a:r>
          </a:p>
        </p:txBody>
      </p:sp>
      <p:sp>
        <p:nvSpPr>
          <p:cNvPr id="27" name="">
            <a:extLst>
              <a:ext uri="{FF2B5EF4-FFF2-40B4-BE49-F238E27FC236}">
                <ns2:creationId id="{458FA267-21DC-4EBB-A889-5300D535AE11}"/>
              </a:ext>
            </a:extLst>
          </p:cNvPr>
          <p:cNvSpPr>
            <a:spLocks noGrp="1"/>
          </p:cNvSpPr>
          <p:nvPr/>
        </p:nvSpPr>
        <p:spPr>
          <a:xfrm>
            <a:off x="502158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Art. 42</a:t>
            </a:r>
          </a:p>
        </p:txBody>
      </p:sp>
      <p:sp>
        <p:nvSpPr>
          <p:cNvPr id="28" name="">
            <a:extLst>
              <a:ext uri="{FF2B5EF4-FFF2-40B4-BE49-F238E27FC236}">
                <ns2:creationId id="{F42F64A6-390D-4FEF-847D-2C4F95E366E0}"/>
              </a:ext>
            </a:extLst>
          </p:cNvPr>
          <p:cNvSpPr>
            <a:spLocks noGrp="1"/>
          </p:cNvSpPr>
          <p:nvPr/>
        </p:nvSpPr>
        <p:spPr>
          <a:xfrm>
            <a:off x="7141845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Achados</a:t>
            </a:r>
          </a:p>
        </p:txBody>
      </p:sp>
      <p:sp>
        <p:nvSpPr>
          <p:cNvPr id="29" name="">
            <a:extLst>
              <a:ext uri="{FF2B5EF4-FFF2-40B4-BE49-F238E27FC236}">
                <ns2:creationId id="{86190FF3-8866-48BA-823F-61412684C4E3}"/>
              </a:ext>
            </a:extLst>
          </p:cNvPr>
          <p:cNvSpPr>
            <a:spLocks noGrp="1"/>
          </p:cNvSpPr>
          <p:nvPr/>
        </p:nvSpPr>
        <p:spPr>
          <a:xfrm>
            <a:off x="926211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A72D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Relatório</a:t>
            </a:r>
          </a:p>
        </p:txBody>
      </p:sp>
      <p:sp>
        <p:nvSpPr>
          <p:cNvPr id="30" name="">
            <a:extLst>
              <a:ext uri="{FF2B5EF4-FFF2-40B4-BE49-F238E27FC236}">
                <ns2:creationId id="{069BA059-5FAD-4FCE-9B42-72F2A393F7A9}"/>
              </a:ext>
            </a:extLst>
          </p:cNvPr>
          <p:cNvSpPr>
            <a:spLocks noGrp="1"/>
          </p:cNvSpPr>
          <p:nvPr/>
        </p:nvSpPr>
        <p:spPr>
          <a:xfrm>
            <a:off x="1285875" y="1619250"/>
            <a:ext cx="9429750" cy="571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Os resultados são apresentados gradualmente e somente seguem ao relatório depois da validação do auditor.</a:t>
            </a:r>
          </a:p>
        </p:txBody>
      </p:sp>
      <p:sp>
        <p:nvSpPr>
          <p:cNvPr id="31" name="">
            <a:extLst>
              <a:ext uri="{FF2B5EF4-FFF2-40B4-BE49-F238E27FC236}">
                <ns2:creationId id="{B55EF2FD-812B-46F8-ABCD-CAE2F6EEEBED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Metodologia Elos · revisão humana obrigatória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18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27687BE0-5ABE-4A9E-8427-2F56B9F497A1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Checklist de encerramento do Módulo 2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7F838CE3-93EB-40EB-BADA-9CCD4A7BB943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2237D8C5-8CA0-4731-98F9-2FA02917CD62}"/>
              </a:ext>
            </a:extLst>
          </p:cNvPr>
          <p:cNvSpPr>
            <a:spLocks noGrp="1"/>
          </p:cNvSpPr>
          <p:nvPr/>
        </p:nvSpPr>
        <p:spPr>
          <a:xfrm>
            <a:off x="733425" y="157162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412AF4A9-9C87-418D-8DBC-B16B8CBA6D2D}"/>
              </a:ext>
            </a:extLst>
          </p:cNvPr>
          <p:cNvSpPr>
            <a:spLocks noGrp="1"/>
          </p:cNvSpPr>
          <p:nvPr/>
        </p:nvSpPr>
        <p:spPr>
          <a:xfrm>
            <a:off x="866775" y="176212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EAF5EE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3" name="">
            <a:extLst>
              <a:ext uri="{FF2B5EF4-FFF2-40B4-BE49-F238E27FC236}">
                <ns2:creationId id="{5A4AF552-9407-4E84-BFFA-71EBA5AE81B3}"/>
              </a:ext>
            </a:extLst>
          </p:cNvPr>
          <p:cNvSpPr>
            <a:spLocks noGrp="1"/>
          </p:cNvSpPr>
          <p:nvPr/>
        </p:nvSpPr>
        <p:spPr>
          <a:xfrm>
            <a:off x="1457325" y="167640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Saldos conciliados.</a:t>
            </a:r>
          </a:p>
        </p:txBody>
      </p:sp>
      <p:sp>
        <p:nvSpPr>
          <p:cNvPr id="24" name="">
            <a:extLst>
              <a:ext uri="{FF2B5EF4-FFF2-40B4-BE49-F238E27FC236}">
                <ns2:creationId id="{F9B0989C-E6A5-4FB3-B287-135F5AE20719}"/>
              </a:ext>
            </a:extLst>
          </p:cNvPr>
          <p:cNvSpPr>
            <a:spLocks noGrp="1"/>
          </p:cNvSpPr>
          <p:nvPr/>
        </p:nvSpPr>
        <p:spPr>
          <a:xfrm>
            <a:off x="6076950" y="157162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622238D1-929B-4BA0-B20F-6D81A93AB3C2}"/>
              </a:ext>
            </a:extLst>
          </p:cNvPr>
          <p:cNvSpPr>
            <a:spLocks noGrp="1"/>
          </p:cNvSpPr>
          <p:nvPr/>
        </p:nvSpPr>
        <p:spPr>
          <a:xfrm>
            <a:off x="6210300" y="176212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EAF5EE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6" name="">
            <a:extLst>
              <a:ext uri="{FF2B5EF4-FFF2-40B4-BE49-F238E27FC236}">
                <ns2:creationId id="{5BB342DB-DD17-490E-9477-F1B57B6CE7EB}"/>
              </a:ext>
            </a:extLst>
          </p:cNvPr>
          <p:cNvSpPr>
            <a:spLocks noGrp="1"/>
          </p:cNvSpPr>
          <p:nvPr/>
        </p:nvSpPr>
        <p:spPr>
          <a:xfrm>
            <a:off x="6800850" y="167640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Cancelamentos documentados.</a:t>
            </a:r>
          </a:p>
        </p:txBody>
      </p:sp>
      <p:sp>
        <p:nvSpPr>
          <p:cNvPr id="27" name="">
            <a:extLst>
              <a:ext uri="{FF2B5EF4-FFF2-40B4-BE49-F238E27FC236}">
                <ns2:creationId id="{14F11932-725B-4069-A49A-CECD5E04E620}"/>
              </a:ext>
            </a:extLst>
          </p:cNvPr>
          <p:cNvSpPr>
            <a:spLocks noGrp="1"/>
          </p:cNvSpPr>
          <p:nvPr/>
        </p:nvSpPr>
        <p:spPr>
          <a:xfrm>
            <a:off x="733425" y="258127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3FDBD54E-DC39-4791-839E-B7B38A334585}"/>
              </a:ext>
            </a:extLst>
          </p:cNvPr>
          <p:cNvSpPr>
            <a:spLocks noGrp="1"/>
          </p:cNvSpPr>
          <p:nvPr/>
        </p:nvSpPr>
        <p:spPr>
          <a:xfrm>
            <a:off x="866775" y="277177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EAF5EE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9" name="">
            <a:extLst>
              <a:ext uri="{FF2B5EF4-FFF2-40B4-BE49-F238E27FC236}">
                <ns2:creationId id="{CA221F7B-3778-4CCE-B92B-15641902ACD6}"/>
              </a:ext>
            </a:extLst>
          </p:cNvPr>
          <p:cNvSpPr>
            <a:spLocks noGrp="1"/>
          </p:cNvSpPr>
          <p:nvPr/>
        </p:nvSpPr>
        <p:spPr>
          <a:xfrm>
            <a:off x="1457325" y="268605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Competências classificadas.</a:t>
            </a:r>
          </a:p>
        </p:txBody>
      </p:sp>
      <p:sp>
        <p:nvSpPr>
          <p:cNvPr id="30" name="">
            <a:extLst>
              <a:ext uri="{FF2B5EF4-FFF2-40B4-BE49-F238E27FC236}">
                <ns2:creationId id="{81160B49-B724-4237-8DE3-D60001FB8A73}"/>
              </a:ext>
            </a:extLst>
          </p:cNvPr>
          <p:cNvSpPr>
            <a:spLocks noGrp="1"/>
          </p:cNvSpPr>
          <p:nvPr/>
        </p:nvSpPr>
        <p:spPr>
          <a:xfrm>
            <a:off x="6076950" y="258127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D0EEE93D-6CC4-49FB-B7AA-D43CE157F9B6}"/>
              </a:ext>
            </a:extLst>
          </p:cNvPr>
          <p:cNvSpPr>
            <a:spLocks noGrp="1"/>
          </p:cNvSpPr>
          <p:nvPr/>
        </p:nvSpPr>
        <p:spPr>
          <a:xfrm>
            <a:off x="6210300" y="277177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EAF5EE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2" name="">
            <a:extLst>
              <a:ext uri="{FF2B5EF4-FFF2-40B4-BE49-F238E27FC236}">
                <ns2:creationId id="{361FDFF6-EC0D-405E-BBC6-8839F0668DAB}"/>
              </a:ext>
            </a:extLst>
          </p:cNvPr>
          <p:cNvSpPr>
            <a:spLocks noGrp="1"/>
          </p:cNvSpPr>
          <p:nvPr/>
        </p:nvSpPr>
        <p:spPr>
          <a:xfrm>
            <a:off x="6800850" y="268605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DEA e obrigações sem empenho pesquisadas.</a:t>
            </a:r>
          </a:p>
        </p:txBody>
      </p:sp>
      <p:sp>
        <p:nvSpPr>
          <p:cNvPr id="33" name="">
            <a:extLst>
              <a:ext uri="{FF2B5EF4-FFF2-40B4-BE49-F238E27FC236}">
                <ns2:creationId id="{961B3DCB-A48A-4528-8AB2-AD22DE07C9F1}"/>
              </a:ext>
            </a:extLst>
          </p:cNvPr>
          <p:cNvSpPr>
            <a:spLocks noGrp="1"/>
          </p:cNvSpPr>
          <p:nvPr/>
        </p:nvSpPr>
        <p:spPr>
          <a:xfrm>
            <a:off x="733425" y="359092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1A831B6B-F99D-40B7-B41F-AA0994515371}"/>
              </a:ext>
            </a:extLst>
          </p:cNvPr>
          <p:cNvSpPr>
            <a:spLocks noGrp="1"/>
          </p:cNvSpPr>
          <p:nvPr/>
        </p:nvSpPr>
        <p:spPr>
          <a:xfrm>
            <a:off x="866775" y="378142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EAF5EE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5" name="">
            <a:extLst>
              <a:ext uri="{FF2B5EF4-FFF2-40B4-BE49-F238E27FC236}">
                <ns2:creationId id="{B41C8848-A475-4F56-9F8F-691369A0CD3E}"/>
              </a:ext>
            </a:extLst>
          </p:cNvPr>
          <p:cNvSpPr>
            <a:spLocks noGrp="1"/>
          </p:cNvSpPr>
          <p:nvPr/>
        </p:nvSpPr>
        <p:spPr>
          <a:xfrm>
            <a:off x="1457325" y="369570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Disponibilidade por fonte apurada.</a:t>
            </a:r>
          </a:p>
        </p:txBody>
      </p:sp>
      <p:sp>
        <p:nvSpPr>
          <p:cNvPr id="36" name="">
            <a:extLst>
              <a:ext uri="{FF2B5EF4-FFF2-40B4-BE49-F238E27FC236}">
                <ns2:creationId id="{454760EF-44AB-4A05-9CD4-B2A582453C46}"/>
              </a:ext>
            </a:extLst>
          </p:cNvPr>
          <p:cNvSpPr>
            <a:spLocks noGrp="1"/>
          </p:cNvSpPr>
          <p:nvPr/>
        </p:nvSpPr>
        <p:spPr>
          <a:xfrm>
            <a:off x="6076950" y="359092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311AB59E-0507-4280-8546-589525398901}"/>
              </a:ext>
            </a:extLst>
          </p:cNvPr>
          <p:cNvSpPr>
            <a:spLocks noGrp="1"/>
          </p:cNvSpPr>
          <p:nvPr/>
        </p:nvSpPr>
        <p:spPr>
          <a:xfrm>
            <a:off x="6210300" y="378142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EAF5EE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8" name="">
            <a:extLst>
              <a:ext uri="{FF2B5EF4-FFF2-40B4-BE49-F238E27FC236}">
                <ns2:creationId id="{1EE01D1B-1856-46D5-9C04-529AE2ABC89E}"/>
              </a:ext>
            </a:extLst>
          </p:cNvPr>
          <p:cNvSpPr>
            <a:spLocks noGrp="1"/>
          </p:cNvSpPr>
          <p:nvPr/>
        </p:nvSpPr>
        <p:spPr>
          <a:xfrm>
            <a:off x="6800850" y="369570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Anexo 5 e art. 42 reproduzidos.</a:t>
            </a:r>
          </a:p>
        </p:txBody>
      </p:sp>
      <p:sp>
        <p:nvSpPr>
          <p:cNvPr id="39" name="">
            <a:extLst>
              <a:ext uri="{FF2B5EF4-FFF2-40B4-BE49-F238E27FC236}">
                <ns2:creationId id="{6DEE3F5F-452A-446B-9452-33B83AFBBF5D}"/>
              </a:ext>
            </a:extLst>
          </p:cNvPr>
          <p:cNvSpPr>
            <a:spLocks noGrp="1"/>
          </p:cNvSpPr>
          <p:nvPr/>
        </p:nvSpPr>
        <p:spPr>
          <a:xfrm>
            <a:off x="733425" y="4600575"/>
            <a:ext cx="5114925" cy="876300"/>
          </a:xfrm>
          <a:prstGeom prst="roundRect">
            <a:avLst>
              <a:gd name="adj" fmla="val 13043"/>
            </a:avLst>
          </a:prstGeom>
          <a:solidFill>
            <a:srgbClr val="FFF2CC"/>
          </a:solidFill>
          <a:ln w="9525">
            <a:solidFill>
              <a:srgbClr val="D6A72D"/>
            </a:solidFill>
            <a:prstDash val="solid"/>
          </a:ln>
        </p:spPr>
      </p:sp>
      <p:sp>
        <p:nvSpPr>
          <p:cNvPr id="40" name="">
            <a:extLst>
              <a:ext uri="{FF2B5EF4-FFF2-40B4-BE49-F238E27FC236}">
                <ns2:creationId id="{3DF29321-952C-47D4-B1EC-BA58C1A808A3}"/>
              </a:ext>
            </a:extLst>
          </p:cNvPr>
          <p:cNvSpPr>
            <a:spLocks noGrp="1"/>
          </p:cNvSpPr>
          <p:nvPr/>
        </p:nvSpPr>
        <p:spPr>
          <a:xfrm>
            <a:off x="866775" y="4791075"/>
            <a:ext cx="476250" cy="476250"/>
          </a:xfrm>
          <a:prstGeom prst="roundRect">
            <a:avLst>
              <a:gd name="adj" fmla="val 50000"/>
            </a:avLst>
          </a:prstGeom>
          <a:solidFill>
            <a:srgbClr val="D6A72D"/>
          </a:solidFill>
          <a:ln w="9525">
            <a:noFill/>
            <a:prstDash val="solid"/>
          </a:ln>
        </p:spPr>
        <p:txBody>
          <a:bodyPr anchor="ctr"/>
          <a:lstStyle/>
          <a:p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41" name="">
            <a:extLst>
              <a:ext uri="{FF2B5EF4-FFF2-40B4-BE49-F238E27FC236}">
                <ns2:creationId id="{29232B85-E83A-41F3-9141-6A61C0FBAD30}"/>
              </a:ext>
            </a:extLst>
          </p:cNvPr>
          <p:cNvSpPr>
            <a:spLocks noGrp="1"/>
          </p:cNvSpPr>
          <p:nvPr/>
        </p:nvSpPr>
        <p:spPr>
          <a:xfrm>
            <a:off x="1457325" y="4705350"/>
            <a:ext cx="4257675" cy="666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Achados e parecer revisados.</a:t>
            </a:r>
          </a:p>
        </p:txBody>
      </p:sp>
      <p:sp>
        <p:nvSpPr>
          <p:cNvPr id="42" name="">
            <a:extLst>
              <a:ext uri="{FF2B5EF4-FFF2-40B4-BE49-F238E27FC236}">
                <ns2:creationId id="{B2E2BF30-A86E-440A-8D12-65896685AF21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Resultado esperado: conclusão reproduzível por outro auditor a partir das mesmas evidências.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621ECBE2-3C29-4C70-9B93-37C832DE9BAD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O objetivo é reconstruir a obrigação e sua cobertura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F555C849-0545-4F43-AAC9-DED717B43A4F}"/>
              </a:ext>
            </a:extLst>
          </p:cNvPr>
          <p:cNvSpPr>
            <a:spLocks noGrp="1"/>
          </p:cNvSpPr>
          <p:nvPr/>
        </p:nvSpPr>
        <p:spPr>
          <a:xfrm>
            <a:off x="742950" y="1476375"/>
            <a:ext cx="10572750" cy="3238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19050" tIns="19050" rIns="19050" bIns="19050" anchor="t">
            <a:normAutofit fontScale="100000"/>
          </a:bodyPr>
          <a:lstStyle/>
          <a:p>
            <a:pPr marL="20" indent="-12" algn="just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Conciliar o estoque de restos a pagar do início ao fim do exercício.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Distinguir processados, não processados e obrigações sem empenho.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Testar cancelamentos e despesas de exercícios anteriores.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Apurar disponibilidade de caixa por fonte/destinação.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Reproduzir o Anexo 5 do RGF e o teste do art. 42.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Formar achados e emitir parecer com revisão humana.</a:t>
            </a:r>
          </a:p>
        </p:txBody>
      </p:sp>
      <p:sp>
        <p:nvSpPr>
          <p:cNvPr id="21" name="">
            <a:extLst>
              <a:ext uri="{FF2B5EF4-FFF2-40B4-BE49-F238E27FC236}">
                <ns2:creationId id="{553F83D0-3696-46B1-B441-AE8B32C0BFD5}"/>
              </a:ext>
            </a:extLst>
          </p:cNvPr>
          <p:cNvSpPr>
            <a:spLocks noGrp="1"/>
          </p:cNvSpPr>
          <p:nvPr/>
        </p:nvSpPr>
        <p:spPr>
          <a:xfrm>
            <a:off x="742950" y="4953000"/>
            <a:ext cx="2013585" cy="781050"/>
          </a:xfrm>
          <a:prstGeom prst="roundRect">
            <a:avLst>
              <a:gd name="adj" fmla="val 1219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txBody>
          <a:bodyPr lIns="76200" tIns="76200" rIns="76200" bIns="762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ESTOQUE</a:t>
            </a:r>
          </a:p>
        </p:txBody>
      </p:sp>
      <p:sp>
        <p:nvSpPr>
          <p:cNvPr id="22" name="">
            <a:extLst>
              <a:ext uri="{FF2B5EF4-FFF2-40B4-BE49-F238E27FC236}">
                <ns2:creationId id="{1F131149-E90A-449A-A581-931294E86A85}"/>
              </a:ext>
            </a:extLst>
          </p:cNvPr>
          <p:cNvSpPr>
            <a:spLocks noGrp="1"/>
          </p:cNvSpPr>
          <p:nvPr/>
        </p:nvSpPr>
        <p:spPr>
          <a:xfrm>
            <a:off x="2870835" y="4953000"/>
            <a:ext cx="2013585" cy="781050"/>
          </a:xfrm>
          <a:prstGeom prst="roundRect">
            <a:avLst>
              <a:gd name="adj" fmla="val 1219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txBody>
          <a:bodyPr lIns="76200" tIns="76200" rIns="76200" bIns="762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MOVIMENTO</a:t>
            </a:r>
          </a:p>
        </p:txBody>
      </p:sp>
      <p:sp>
        <p:nvSpPr>
          <p:cNvPr id="23" name="">
            <a:extLst>
              <a:ext uri="{FF2B5EF4-FFF2-40B4-BE49-F238E27FC236}">
                <ns2:creationId id="{33ADD512-6D55-4D6B-85DE-5E4A2822CCBB}"/>
              </a:ext>
            </a:extLst>
          </p:cNvPr>
          <p:cNvSpPr>
            <a:spLocks noGrp="1"/>
          </p:cNvSpPr>
          <p:nvPr/>
        </p:nvSpPr>
        <p:spPr>
          <a:xfrm>
            <a:off x="4998720" y="4953000"/>
            <a:ext cx="2013585" cy="781050"/>
          </a:xfrm>
          <a:prstGeom prst="roundRect">
            <a:avLst>
              <a:gd name="adj" fmla="val 1219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txBody>
          <a:bodyPr lIns="76200" tIns="76200" rIns="76200" bIns="762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COBERTURA</a:t>
            </a:r>
          </a:p>
        </p:txBody>
      </p:sp>
      <p:sp>
        <p:nvSpPr>
          <p:cNvPr id="24" name="">
            <a:extLst>
              <a:ext uri="{FF2B5EF4-FFF2-40B4-BE49-F238E27FC236}">
                <ns2:creationId id="{04107BE8-5A04-4896-893C-E71B743359DE}"/>
              </a:ext>
            </a:extLst>
          </p:cNvPr>
          <p:cNvSpPr>
            <a:spLocks noGrp="1"/>
          </p:cNvSpPr>
          <p:nvPr/>
        </p:nvSpPr>
        <p:spPr>
          <a:xfrm>
            <a:off x="7126605" y="4953000"/>
            <a:ext cx="2013585" cy="781050"/>
          </a:xfrm>
          <a:prstGeom prst="roundRect">
            <a:avLst>
              <a:gd name="adj" fmla="val 1219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txBody>
          <a:bodyPr lIns="76200" tIns="76200" rIns="76200" bIns="762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ART. 42</a:t>
            </a:r>
          </a:p>
        </p:txBody>
      </p:sp>
      <p:sp>
        <p:nvSpPr>
          <p:cNvPr id="25" name="">
            <a:extLst>
              <a:ext uri="{FF2B5EF4-FFF2-40B4-BE49-F238E27FC236}">
                <ns2:creationId id="{00165BB6-0ABC-4F98-913E-986DDDE4758B}"/>
              </a:ext>
            </a:extLst>
          </p:cNvPr>
          <p:cNvSpPr>
            <a:spLocks noGrp="1"/>
          </p:cNvSpPr>
          <p:nvPr/>
        </p:nvSpPr>
        <p:spPr>
          <a:xfrm>
            <a:off x="9254490" y="4953000"/>
            <a:ext cx="2013585" cy="781050"/>
          </a:xfrm>
          <a:prstGeom prst="roundRect">
            <a:avLst>
              <a:gd name="adj" fmla="val 12195"/>
            </a:avLst>
          </a:prstGeom>
          <a:solidFill>
            <a:srgbClr val="FFF2CC"/>
          </a:solidFill>
          <a:ln w="9525">
            <a:solidFill>
              <a:srgbClr val="D6A72D"/>
            </a:solidFill>
            <a:prstDash val="solid"/>
          </a:ln>
        </p:spPr>
        <p:txBody>
          <a:bodyPr lIns="76200" tIns="76200" rIns="76200" bIns="762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PARECER</a:t>
            </a:r>
          </a:p>
        </p:txBody>
      </p:sp>
      <p:sp>
        <p:nvSpPr>
          <p:cNvPr id="26" name="">
            <a:extLst>
              <a:ext uri="{FF2B5EF4-FFF2-40B4-BE49-F238E27FC236}">
                <ns2:creationId id="{8E12F537-1C2E-4E22-8535-FFA5AAB42B2F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MDF 15ª edição · gov.br/tesouronacional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7F3161E8-D2D4-49F0-82D2-DD48DFEC98B6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Os critérios vêm de fontes complementares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E7BEAC67-15F4-49BF-B87D-1FEBDD2CA940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B9585279-185B-4731-AC3B-44F282932F78}"/>
              </a:ext>
            </a:extLst>
          </p:cNvPr>
          <p:cNvSpPr>
            <a:spLocks noGrp="1"/>
          </p:cNvSpPr>
          <p:nvPr/>
        </p:nvSpPr>
        <p:spPr>
          <a:xfrm>
            <a:off x="2143125" y="1571625"/>
            <a:ext cx="7905750" cy="647700"/>
          </a:xfrm>
          <a:prstGeom prst="roundRect">
            <a:avLst>
              <a:gd name="adj" fmla="val 14706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txBody>
          <a:bodyPr lIns="114300" tIns="76200" rIns="114300" bIns="762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Lei nº 4.320/1964</a:t>
            </a:r>
          </a:p>
        </p:txBody>
      </p:sp>
      <p:sp>
        <p:nvSpPr>
          <p:cNvPr id="22" name="">
            <a:extLst>
              <a:ext uri="{FF2B5EF4-FFF2-40B4-BE49-F238E27FC236}">
                <ns2:creationId id="{DD1718F6-75A8-44F0-8F79-939AE3975E1C}"/>
              </a:ext>
            </a:extLst>
          </p:cNvPr>
          <p:cNvSpPr>
            <a:spLocks noGrp="1"/>
          </p:cNvSpPr>
          <p:nvPr/>
        </p:nvSpPr>
        <p:spPr>
          <a:xfrm>
            <a:off x="2466975" y="2314575"/>
            <a:ext cx="7258050" cy="647700"/>
          </a:xfrm>
          <a:prstGeom prst="roundRect">
            <a:avLst>
              <a:gd name="adj" fmla="val 14706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txBody>
          <a:bodyPr lIns="114300" tIns="76200" rIns="114300" bIns="762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Lei Complementar nº 101/2000</a:t>
            </a:r>
          </a:p>
        </p:txBody>
      </p:sp>
      <p:sp>
        <p:nvSpPr>
          <p:cNvPr id="23" name="">
            <a:extLst>
              <a:ext uri="{FF2B5EF4-FFF2-40B4-BE49-F238E27FC236}">
                <ns2:creationId id="{A06D97B9-90A5-4EBD-8958-0633330B2AE0}"/>
              </a:ext>
            </a:extLst>
          </p:cNvPr>
          <p:cNvSpPr>
            <a:spLocks noGrp="1"/>
          </p:cNvSpPr>
          <p:nvPr/>
        </p:nvSpPr>
        <p:spPr>
          <a:xfrm>
            <a:off x="2790825" y="3057525"/>
            <a:ext cx="6610350" cy="647700"/>
          </a:xfrm>
          <a:prstGeom prst="roundRect">
            <a:avLst>
              <a:gd name="adj" fmla="val 14706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txBody>
          <a:bodyPr lIns="114300" tIns="76200" rIns="114300" bIns="762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MCASP 11ª edição e MDF 15ª edição</a:t>
            </a:r>
          </a:p>
        </p:txBody>
      </p:sp>
      <p:sp>
        <p:nvSpPr>
          <p:cNvPr id="24" name="">
            <a:extLst>
              <a:ext uri="{FF2B5EF4-FFF2-40B4-BE49-F238E27FC236}">
                <ns2:creationId id="{42D57086-B51D-4779-AD00-D415D9DC8D38}"/>
              </a:ext>
            </a:extLst>
          </p:cNvPr>
          <p:cNvSpPr>
            <a:spLocks noGrp="1"/>
          </p:cNvSpPr>
          <p:nvPr/>
        </p:nvSpPr>
        <p:spPr>
          <a:xfrm>
            <a:off x="3114675" y="3800475"/>
            <a:ext cx="5962650" cy="647700"/>
          </a:xfrm>
          <a:prstGeom prst="roundRect">
            <a:avLst>
              <a:gd name="adj" fmla="val 14706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txBody>
          <a:bodyPr lIns="114300" tIns="76200" rIns="114300" bIns="762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Atos e orientações do TCM-BA</a:t>
            </a:r>
          </a:p>
        </p:txBody>
      </p:sp>
      <p:sp>
        <p:nvSpPr>
          <p:cNvPr id="25" name="">
            <a:extLst>
              <a:ext uri="{FF2B5EF4-FFF2-40B4-BE49-F238E27FC236}">
                <ns2:creationId id="{F8162D92-DD55-4691-8207-84E203774E5E}"/>
              </a:ext>
            </a:extLst>
          </p:cNvPr>
          <p:cNvSpPr>
            <a:spLocks noGrp="1"/>
          </p:cNvSpPr>
          <p:nvPr/>
        </p:nvSpPr>
        <p:spPr>
          <a:xfrm>
            <a:off x="3438525" y="4543425"/>
            <a:ext cx="5314950" cy="647700"/>
          </a:xfrm>
          <a:prstGeom prst="roundRect">
            <a:avLst>
              <a:gd name="adj" fmla="val 14706"/>
            </a:avLst>
          </a:prstGeom>
          <a:solidFill>
            <a:srgbClr val="07513A"/>
          </a:solidFill>
          <a:ln w="9525">
            <a:solidFill>
              <a:srgbClr val="07513A"/>
            </a:solidFill>
            <a:prstDash val="solid"/>
          </a:ln>
        </p:spPr>
        <p:txBody>
          <a:bodyPr lIns="114300" tIns="76200" rIns="114300" bIns="762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</a:rPr>
              <a:t>Legislação local e regras de encerramento</a:t>
            </a:r>
          </a:p>
        </p:txBody>
      </p:sp>
      <p:sp>
        <p:nvSpPr>
          <p:cNvPr id="26" name="">
            <a:extLst>
              <a:ext uri="{FF2B5EF4-FFF2-40B4-BE49-F238E27FC236}">
                <ns2:creationId id="{409554F5-E803-4069-835A-9B0C71EA1401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LC nº 101/2000: responsabilidade fiscal e art. 42. · Fonte: STN — MDF 15ª edição · gov.br/tesouronacional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6E17736B-C66C-4402-9FAD-78DF2569C9A5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O ciclo do resto a pagar deixa marcas em várias bases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0FEE4B04-81BB-4590-91F3-2FA48277A93B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8238DE64-CCEC-43ED-AB00-7154C1AAFE34}"/>
              </a:ext>
            </a:extLst>
          </p:cNvPr>
          <p:cNvSpPr>
            <a:spLocks noGrp="1"/>
          </p:cNvSpPr>
          <p:nvPr/>
        </p:nvSpPr>
        <p:spPr>
          <a:xfrm>
            <a:off x="273939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26DA7CD-B91D-4E13-BBC0-43E5F2728E8F}"/>
              </a:ext>
            </a:extLst>
          </p:cNvPr>
          <p:cNvSpPr>
            <a:spLocks noGrp="1"/>
          </p:cNvSpPr>
          <p:nvPr/>
        </p:nvSpPr>
        <p:spPr>
          <a:xfrm>
            <a:off x="485965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91E4A72A-3111-4BAE-B8B9-02E38974ED62}"/>
              </a:ext>
            </a:extLst>
          </p:cNvPr>
          <p:cNvSpPr>
            <a:spLocks noGrp="1"/>
          </p:cNvSpPr>
          <p:nvPr/>
        </p:nvSpPr>
        <p:spPr>
          <a:xfrm>
            <a:off x="697992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136D8F3-F28F-4309-A87A-915AC66C9CF2}"/>
              </a:ext>
            </a:extLst>
          </p:cNvPr>
          <p:cNvSpPr>
            <a:spLocks noGrp="1"/>
          </p:cNvSpPr>
          <p:nvPr/>
        </p:nvSpPr>
        <p:spPr>
          <a:xfrm>
            <a:off x="910018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2446DB5B-5C47-4E06-B632-64F338443972}"/>
              </a:ext>
            </a:extLst>
          </p:cNvPr>
          <p:cNvSpPr>
            <a:spLocks noGrp="1"/>
          </p:cNvSpPr>
          <p:nvPr/>
        </p:nvSpPr>
        <p:spPr>
          <a:xfrm>
            <a:off x="78105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Empenho</a:t>
            </a:r>
          </a:p>
        </p:txBody>
      </p:sp>
      <p:sp>
        <p:nvSpPr>
          <p:cNvPr id="26" name="">
            <a:extLst>
              <a:ext uri="{FF2B5EF4-FFF2-40B4-BE49-F238E27FC236}">
                <ns2:creationId id="{65873473-D33F-498A-89B8-1F6ED52F76BF}"/>
              </a:ext>
            </a:extLst>
          </p:cNvPr>
          <p:cNvSpPr>
            <a:spLocks noGrp="1"/>
          </p:cNvSpPr>
          <p:nvPr/>
        </p:nvSpPr>
        <p:spPr>
          <a:xfrm>
            <a:off x="2901315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Liquidação</a:t>
            </a:r>
          </a:p>
        </p:txBody>
      </p:sp>
      <p:sp>
        <p:nvSpPr>
          <p:cNvPr id="27" name="">
            <a:extLst>
              <a:ext uri="{FF2B5EF4-FFF2-40B4-BE49-F238E27FC236}">
                <ns2:creationId id="{2E77F08C-243C-4BC5-A631-283BC66747A2}"/>
              </a:ext>
            </a:extLst>
          </p:cNvPr>
          <p:cNvSpPr>
            <a:spLocks noGrp="1"/>
          </p:cNvSpPr>
          <p:nvPr/>
        </p:nvSpPr>
        <p:spPr>
          <a:xfrm>
            <a:off x="502158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Inscrição</a:t>
            </a:r>
          </a:p>
        </p:txBody>
      </p:sp>
      <p:sp>
        <p:nvSpPr>
          <p:cNvPr id="28" name="">
            <a:extLst>
              <a:ext uri="{FF2B5EF4-FFF2-40B4-BE49-F238E27FC236}">
                <ns2:creationId id="{2CE75F03-DAB8-41E7-9242-CBE1EA0F9D19}"/>
              </a:ext>
            </a:extLst>
          </p:cNvPr>
          <p:cNvSpPr>
            <a:spLocks noGrp="1"/>
          </p:cNvSpPr>
          <p:nvPr/>
        </p:nvSpPr>
        <p:spPr>
          <a:xfrm>
            <a:off x="7141845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Movimentação</a:t>
            </a:r>
          </a:p>
        </p:txBody>
      </p:sp>
      <p:sp>
        <p:nvSpPr>
          <p:cNvPr id="29" name="">
            <a:extLst>
              <a:ext uri="{FF2B5EF4-FFF2-40B4-BE49-F238E27FC236}">
                <ns2:creationId id="{9C343A64-9610-425A-9700-C018302F66F3}"/>
              </a:ext>
            </a:extLst>
          </p:cNvPr>
          <p:cNvSpPr>
            <a:spLocks noGrp="1"/>
          </p:cNvSpPr>
          <p:nvPr/>
        </p:nvSpPr>
        <p:spPr>
          <a:xfrm>
            <a:off x="926211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A72D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Evidência</a:t>
            </a:r>
          </a:p>
        </p:txBody>
      </p:sp>
      <p:sp>
        <p:nvSpPr>
          <p:cNvPr id="30" name="">
            <a:extLst>
              <a:ext uri="{FF2B5EF4-FFF2-40B4-BE49-F238E27FC236}">
                <ns2:creationId id="{1894198D-1F82-46B3-ABA4-AE7AA216ADD5}"/>
              </a:ext>
            </a:extLst>
          </p:cNvPr>
          <p:cNvSpPr>
            <a:spLocks noGrp="1"/>
          </p:cNvSpPr>
          <p:nvPr/>
        </p:nvSpPr>
        <p:spPr>
          <a:xfrm>
            <a:off x="1238250" y="1619250"/>
            <a:ext cx="9525000" cy="5905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 ciclo deixa registros em bases orçamentárias, patrimoniais, financeiras e contratuais que precisam convergir.</a:t>
            </a:r>
          </a:p>
        </p:txBody>
      </p:sp>
      <p:sp>
        <p:nvSpPr>
          <p:cNvPr id="31" name="">
            <a:extLst>
              <a:ext uri="{FF2B5EF4-FFF2-40B4-BE49-F238E27FC236}">
                <ns2:creationId id="{46DC0C29-ECB9-4499-BAA6-1B8310F86FE9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D0B9B072-7F48-4BAB-9AF2-A3DA088C14F0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Processado e não processado exigem testes diferentes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5D0A9B28-CDC0-4C63-9AD0-3A0ED2226685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9A26F2DD-6462-4960-A92A-1FD050C96534}"/>
              </a:ext>
            </a:extLst>
          </p:cNvPr>
          <p:cNvSpPr>
            <a:spLocks noGrp="1"/>
          </p:cNvSpPr>
          <p:nvPr/>
        </p:nvSpPr>
        <p:spPr>
          <a:xfrm>
            <a:off x="742950" y="1666875"/>
            <a:ext cx="5000625" cy="4048125"/>
          </a:xfrm>
          <a:prstGeom prst="roundRect">
            <a:avLst>
              <a:gd name="adj" fmla="val 3765"/>
            </a:avLst>
          </a:prstGeom>
          <a:solidFill>
            <a:srgbClr val="EAF5EE"/>
          </a:solidFill>
          <a:ln w="9525">
            <a:solidFill>
              <a:srgbClr val="07513A"/>
            </a:solidFill>
            <a:prstDash val="solid"/>
          </a:ln>
        </p:spPr>
        <p:style>
          <a:lnRef idx="0"/>
          <a:fillRef idx="0"/>
          <a:effectRef idx="4"/>
          <a:fontRef idx="major"/>
        </p:style>
      </p:sp>
      <p:sp>
        <p:nvSpPr>
          <p:cNvPr id="22" name="">
            <a:extLst>
              <a:ext uri="{FF2B5EF4-FFF2-40B4-BE49-F238E27FC236}">
                <ns2:creationId id="{8F3515A5-1E95-4737-A97F-A084E36679BC}"/>
              </a:ext>
            </a:extLst>
          </p:cNvPr>
          <p:cNvSpPr>
            <a:spLocks noGrp="1"/>
          </p:cNvSpPr>
          <p:nvPr/>
        </p:nvSpPr>
        <p:spPr>
          <a:xfrm>
            <a:off x="933450" y="1819275"/>
            <a:ext cx="4619625" cy="4572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RESTOS PROCESSADOS</a:t>
            </a:r>
          </a:p>
        </p:txBody>
      </p:sp>
      <p:sp>
        <p:nvSpPr>
          <p:cNvPr id="23" name="">
            <a:extLst>
              <a:ext uri="{FF2B5EF4-FFF2-40B4-BE49-F238E27FC236}">
                <ns2:creationId id="{9A84052D-FE69-404F-B389-4BD509D9D9CD}"/>
              </a:ext>
            </a:extLst>
          </p:cNvPr>
          <p:cNvSpPr>
            <a:spLocks noGrp="1"/>
          </p:cNvSpPr>
          <p:nvPr/>
        </p:nvSpPr>
        <p:spPr>
          <a:xfrm>
            <a:off x="1009650" y="2381250"/>
            <a:ext cx="4467225" cy="31337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t">
            <a:normAutofit fontScale="100000"/>
          </a:bodyPr>
          <a:lstStyle/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Despesa já liquidada.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Obrigação reconhecida.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Credor e valor definidos.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Testar exigibilidade e cobertura.</a:t>
            </a:r>
          </a:p>
        </p:txBody>
      </p:sp>
      <p:sp>
        <p:nvSpPr>
          <p:cNvPr id="24" name="">
            <a:extLst>
              <a:ext uri="{FF2B5EF4-FFF2-40B4-BE49-F238E27FC236}">
                <ns2:creationId id="{ED58C3DB-3A5B-4F70-87A4-41740717862A}"/>
              </a:ext>
            </a:extLst>
          </p:cNvPr>
          <p:cNvSpPr>
            <a:spLocks noGrp="1"/>
          </p:cNvSpPr>
          <p:nvPr/>
        </p:nvSpPr>
        <p:spPr>
          <a:xfrm>
            <a:off x="6257925" y="1666875"/>
            <a:ext cx="5000625" cy="4048125"/>
          </a:xfrm>
          <a:prstGeom prst="roundRect">
            <a:avLst>
              <a:gd name="adj" fmla="val 3765"/>
            </a:avLst>
          </a:prstGeom>
          <a:solidFill>
            <a:srgbClr val="FFF2CC"/>
          </a:solidFill>
          <a:ln w="9525">
            <a:solidFill>
              <a:srgbClr val="805D0A"/>
            </a:solidFill>
            <a:prstDash val="solid"/>
          </a:ln>
        </p:spPr>
        <p:style>
          <a:lnRef idx="0"/>
          <a:fillRef idx="0"/>
          <a:effectRef idx="4"/>
          <a:fontRef idx="major"/>
        </p:style>
      </p:sp>
      <p:sp>
        <p:nvSpPr>
          <p:cNvPr id="25" name="">
            <a:extLst>
              <a:ext uri="{FF2B5EF4-FFF2-40B4-BE49-F238E27FC236}">
                <ns2:creationId id="{6A48D49C-6CC1-4F15-8DAF-AD82F7A55F92}"/>
              </a:ext>
            </a:extLst>
          </p:cNvPr>
          <p:cNvSpPr>
            <a:spLocks noGrp="1"/>
          </p:cNvSpPr>
          <p:nvPr/>
        </p:nvSpPr>
        <p:spPr>
          <a:xfrm>
            <a:off x="6448425" y="1819275"/>
            <a:ext cx="4619625" cy="4572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805D0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805D0A"/>
                </a:solidFill>
                <a:latin typeface="Century Gothic"/>
                <a:ea typeface="Century Gothic"/>
                <a:cs typeface="Century Gothic"/>
              </a:rPr>
              <a:t>RESTOS NÃO PROCESSADOS</a:t>
            </a:r>
          </a:p>
        </p:txBody>
      </p:sp>
      <p:sp>
        <p:nvSpPr>
          <p:cNvPr id="26" name="">
            <a:extLst>
              <a:ext uri="{FF2B5EF4-FFF2-40B4-BE49-F238E27FC236}">
                <ns2:creationId id="{C9023886-19F6-41AD-B227-E8146146E1BE}"/>
              </a:ext>
            </a:extLst>
          </p:cNvPr>
          <p:cNvSpPr>
            <a:spLocks noGrp="1"/>
          </p:cNvSpPr>
          <p:nvPr/>
        </p:nvSpPr>
        <p:spPr>
          <a:xfrm>
            <a:off x="6524625" y="2381250"/>
            <a:ext cx="4467225" cy="31337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t">
            <a:normAutofit fontScale="100000"/>
          </a:bodyPr>
          <a:lstStyle/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Despesa empenhada e não liquidada.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Testar fato gerador e validade.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Confirmar execução, entrega e contrato.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Avaliar manutenção ou cancelamento.</a:t>
            </a:r>
          </a:p>
        </p:txBody>
      </p:sp>
      <p:sp>
        <p:nvSpPr>
          <p:cNvPr id="27" name="">
            <a:extLst>
              <a:ext uri="{FF2B5EF4-FFF2-40B4-BE49-F238E27FC236}">
                <ns2:creationId id="{0E21FE78-A078-4380-83CB-64F0B1799FF2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D558D7B2-9AD6-4687-81A8-6D2582C4893D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A equação de conciliação precisa fechar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7B96DA98-EEE7-44BD-864E-6F3827FFD066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C84C5F57-7956-464C-8034-AAF78DA18717}"/>
              </a:ext>
            </a:extLst>
          </p:cNvPr>
          <p:cNvSpPr>
            <a:spLocks noGrp="1"/>
          </p:cNvSpPr>
          <p:nvPr/>
        </p:nvSpPr>
        <p:spPr>
          <a:xfrm>
            <a:off x="2322513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B1723308-9F47-4F08-908E-FD4539B26844}"/>
              </a:ext>
            </a:extLst>
          </p:cNvPr>
          <p:cNvSpPr>
            <a:spLocks noGrp="1"/>
          </p:cNvSpPr>
          <p:nvPr/>
        </p:nvSpPr>
        <p:spPr>
          <a:xfrm>
            <a:off x="412115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DF984F9-BBA5-431F-A571-997F65FD86BB}"/>
              </a:ext>
            </a:extLst>
          </p:cNvPr>
          <p:cNvSpPr>
            <a:spLocks noGrp="1"/>
          </p:cNvSpPr>
          <p:nvPr/>
        </p:nvSpPr>
        <p:spPr>
          <a:xfrm>
            <a:off x="5919788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1AD3635F-9D96-41FA-AD13-DBF554DD465A}"/>
              </a:ext>
            </a:extLst>
          </p:cNvPr>
          <p:cNvSpPr>
            <a:spLocks noGrp="1"/>
          </p:cNvSpPr>
          <p:nvPr/>
        </p:nvSpPr>
        <p:spPr>
          <a:xfrm>
            <a:off x="771842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28E70C85-573F-42D6-BC6B-5BD5EA0FE84C}"/>
              </a:ext>
            </a:extLst>
          </p:cNvPr>
          <p:cNvSpPr>
            <a:spLocks noGrp="1"/>
          </p:cNvSpPr>
          <p:nvPr/>
        </p:nvSpPr>
        <p:spPr>
          <a:xfrm>
            <a:off x="9517063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47469431-2F75-48FA-9C3E-4FA3B063CE2D}"/>
              </a:ext>
            </a:extLst>
          </p:cNvPr>
          <p:cNvSpPr>
            <a:spLocks noGrp="1"/>
          </p:cNvSpPr>
          <p:nvPr/>
        </p:nvSpPr>
        <p:spPr>
          <a:xfrm>
            <a:off x="685800" y="2333625"/>
            <a:ext cx="1627188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Saldo</a:t>
            </a:r>
          </a:p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inicial</a:t>
            </a:r>
          </a:p>
        </p:txBody>
      </p:sp>
      <p:sp>
        <p:nvSpPr>
          <p:cNvPr id="27" name="">
            <a:extLst>
              <a:ext uri="{FF2B5EF4-FFF2-40B4-BE49-F238E27FC236}">
                <ns2:creationId id="{C55CB459-B555-40E4-B57D-2A1542AFB3D9}"/>
              </a:ext>
            </a:extLst>
          </p:cNvPr>
          <p:cNvSpPr>
            <a:spLocks noGrp="1"/>
          </p:cNvSpPr>
          <p:nvPr/>
        </p:nvSpPr>
        <p:spPr>
          <a:xfrm>
            <a:off x="2484438" y="2333625"/>
            <a:ext cx="1627188" cy="1571625"/>
          </a:xfrm>
          <a:prstGeom prst="roundRect">
            <a:avLst>
              <a:gd name="adj" fmla="val 848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+ Inscrições</a:t>
            </a:r>
          </a:p>
        </p:txBody>
      </p:sp>
      <p:sp>
        <p:nvSpPr>
          <p:cNvPr id="28" name="">
            <a:extLst>
              <a:ext uri="{FF2B5EF4-FFF2-40B4-BE49-F238E27FC236}">
                <ns2:creationId id="{F04B78DD-8A87-4CBB-BE7C-6BE807760FCC}"/>
              </a:ext>
            </a:extLst>
          </p:cNvPr>
          <p:cNvSpPr>
            <a:spLocks noGrp="1"/>
          </p:cNvSpPr>
          <p:nvPr/>
        </p:nvSpPr>
        <p:spPr>
          <a:xfrm>
            <a:off x="4283075" y="2333625"/>
            <a:ext cx="1627188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− Pagamentos</a:t>
            </a:r>
          </a:p>
        </p:txBody>
      </p:sp>
      <p:sp>
        <p:nvSpPr>
          <p:cNvPr id="29" name="">
            <a:extLst>
              <a:ext uri="{FF2B5EF4-FFF2-40B4-BE49-F238E27FC236}">
                <ns2:creationId id="{7A47BE97-FBBC-4ED6-BD3A-D24122EC1E73}"/>
              </a:ext>
            </a:extLst>
          </p:cNvPr>
          <p:cNvSpPr>
            <a:spLocks noGrp="1"/>
          </p:cNvSpPr>
          <p:nvPr/>
        </p:nvSpPr>
        <p:spPr>
          <a:xfrm>
            <a:off x="6081713" y="2333625"/>
            <a:ext cx="1627188" cy="1571625"/>
          </a:xfrm>
          <a:prstGeom prst="roundRect">
            <a:avLst>
              <a:gd name="adj" fmla="val 848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− Cancelamentos</a:t>
            </a:r>
          </a:p>
        </p:txBody>
      </p:sp>
      <p:sp>
        <p:nvSpPr>
          <p:cNvPr id="30" name="">
            <a:extLst>
              <a:ext uri="{FF2B5EF4-FFF2-40B4-BE49-F238E27FC236}">
                <ns2:creationId id="{5937E8B8-E290-43B3-806D-C56CA96073D0}"/>
              </a:ext>
            </a:extLst>
          </p:cNvPr>
          <p:cNvSpPr>
            <a:spLocks noGrp="1"/>
          </p:cNvSpPr>
          <p:nvPr/>
        </p:nvSpPr>
        <p:spPr>
          <a:xfrm>
            <a:off x="7880350" y="2333625"/>
            <a:ext cx="1627188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± Ajustes</a:t>
            </a:r>
          </a:p>
        </p:txBody>
      </p:sp>
      <p:sp>
        <p:nvSpPr>
          <p:cNvPr id="31" name="">
            <a:extLst>
              <a:ext uri="{FF2B5EF4-FFF2-40B4-BE49-F238E27FC236}">
                <ns2:creationId id="{2C9B9660-DFFF-470C-AF9B-E90A7216F39B}"/>
              </a:ext>
            </a:extLst>
          </p:cNvPr>
          <p:cNvSpPr>
            <a:spLocks noGrp="1"/>
          </p:cNvSpPr>
          <p:nvPr/>
        </p:nvSpPr>
        <p:spPr>
          <a:xfrm>
            <a:off x="9678988" y="2333625"/>
            <a:ext cx="1627188" cy="1571625"/>
          </a:xfrm>
          <a:prstGeom prst="roundRect">
            <a:avLst>
              <a:gd name="adj" fmla="val 8485"/>
            </a:avLst>
          </a:prstGeom>
          <a:solidFill>
            <a:srgbClr val="EAF5EE"/>
          </a:solidFill>
          <a:ln w="9525">
            <a:solidFill>
              <a:srgbClr val="D6A72D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= Saldo</a:t>
            </a:r>
          </a:p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final</a:t>
            </a:r>
          </a:p>
        </p:txBody>
      </p:sp>
      <p:sp>
        <p:nvSpPr>
          <p:cNvPr id="32" name="">
            <a:extLst>
              <a:ext uri="{FF2B5EF4-FFF2-40B4-BE49-F238E27FC236}">
                <ns2:creationId id="{1ECBA4CB-539E-4070-9C8F-401ADBA5C9B9}"/>
              </a:ext>
            </a:extLst>
          </p:cNvPr>
          <p:cNvSpPr>
            <a:spLocks noGrp="1"/>
          </p:cNvSpPr>
          <p:nvPr/>
        </p:nvSpPr>
        <p:spPr>
          <a:xfrm>
            <a:off x="1333500" y="1619250"/>
            <a:ext cx="9334500" cy="571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Diferença sem explicação é exceção de auditoria — não é automaticamente dano ou irregularidade.</a:t>
            </a:r>
          </a:p>
        </p:txBody>
      </p:sp>
      <p:sp>
        <p:nvSpPr>
          <p:cNvPr id="33" name="">
            <a:extLst>
              <a:ext uri="{FF2B5EF4-FFF2-40B4-BE49-F238E27FC236}">
                <ns2:creationId id="{E80AFE69-41FE-47D8-91AE-93FA2C6B43F1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7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F6F40E0A-6B0B-44C6-B251-6C9CFA3FA73C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Cancelamento válido exige processo e fundamento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9C3599CF-AFA1-44E8-A0F5-DB2C5B0CF8F8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008A6157-EFAE-41C0-8D2E-E515FFBF77B1}"/>
              </a:ext>
            </a:extLst>
          </p:cNvPr>
          <p:cNvSpPr>
            <a:spLocks noGrp="1"/>
          </p:cNvSpPr>
          <p:nvPr/>
        </p:nvSpPr>
        <p:spPr>
          <a:xfrm>
            <a:off x="273939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46284AFF-ADDC-4FD0-928E-95EEF19C229A}"/>
              </a:ext>
            </a:extLst>
          </p:cNvPr>
          <p:cNvSpPr>
            <a:spLocks noGrp="1"/>
          </p:cNvSpPr>
          <p:nvPr/>
        </p:nvSpPr>
        <p:spPr>
          <a:xfrm>
            <a:off x="485965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C9BF4A87-9228-4EFA-8374-D26C8CCAA9D6}"/>
              </a:ext>
            </a:extLst>
          </p:cNvPr>
          <p:cNvSpPr>
            <a:spLocks noGrp="1"/>
          </p:cNvSpPr>
          <p:nvPr/>
        </p:nvSpPr>
        <p:spPr>
          <a:xfrm>
            <a:off x="697992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34DC6C8-6067-4FE2-9FCB-34ACB617C14A}"/>
              </a:ext>
            </a:extLst>
          </p:cNvPr>
          <p:cNvSpPr>
            <a:spLocks noGrp="1"/>
          </p:cNvSpPr>
          <p:nvPr/>
        </p:nvSpPr>
        <p:spPr>
          <a:xfrm>
            <a:off x="910018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73709BA-0818-47FD-BC16-03D414D17FE1}"/>
              </a:ext>
            </a:extLst>
          </p:cNvPr>
          <p:cNvSpPr>
            <a:spLocks noGrp="1"/>
          </p:cNvSpPr>
          <p:nvPr/>
        </p:nvSpPr>
        <p:spPr>
          <a:xfrm>
            <a:off x="781050" y="2286000"/>
            <a:ext cx="1948815" cy="166687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Objeto</a:t>
            </a:r>
          </a:p>
        </p:txBody>
      </p:sp>
      <p:sp>
        <p:nvSpPr>
          <p:cNvPr id="26" name="">
            <a:extLst>
              <a:ext uri="{FF2B5EF4-FFF2-40B4-BE49-F238E27FC236}">
                <ns2:creationId id="{FE1D0E0D-842D-45EA-8B49-7D5E9B05E4AA}"/>
              </a:ext>
            </a:extLst>
          </p:cNvPr>
          <p:cNvSpPr>
            <a:spLocks noGrp="1"/>
          </p:cNvSpPr>
          <p:nvPr/>
        </p:nvSpPr>
        <p:spPr>
          <a:xfrm>
            <a:off x="2901315" y="2286000"/>
            <a:ext cx="1948815" cy="1666875"/>
          </a:xfrm>
          <a:prstGeom prst="roundRect">
            <a:avLst>
              <a:gd name="adj" fmla="val 8000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Fundamento</a:t>
            </a:r>
          </a:p>
        </p:txBody>
      </p:sp>
      <p:sp>
        <p:nvSpPr>
          <p:cNvPr id="27" name="">
            <a:extLst>
              <a:ext uri="{FF2B5EF4-FFF2-40B4-BE49-F238E27FC236}">
                <ns2:creationId id="{FA8CE334-C24C-406B-8735-9CDEA51F9059}"/>
              </a:ext>
            </a:extLst>
          </p:cNvPr>
          <p:cNvSpPr>
            <a:spLocks noGrp="1"/>
          </p:cNvSpPr>
          <p:nvPr/>
        </p:nvSpPr>
        <p:spPr>
          <a:xfrm>
            <a:off x="5021580" y="2286000"/>
            <a:ext cx="1948815" cy="166687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Processo</a:t>
            </a:r>
          </a:p>
        </p:txBody>
      </p:sp>
      <p:sp>
        <p:nvSpPr>
          <p:cNvPr id="28" name="">
            <a:extLst>
              <a:ext uri="{FF2B5EF4-FFF2-40B4-BE49-F238E27FC236}">
                <ns2:creationId id="{618DD054-9655-4E3A-8810-E107F0E92770}"/>
              </a:ext>
            </a:extLst>
          </p:cNvPr>
          <p:cNvSpPr>
            <a:spLocks noGrp="1"/>
          </p:cNvSpPr>
          <p:nvPr/>
        </p:nvSpPr>
        <p:spPr>
          <a:xfrm>
            <a:off x="7141845" y="2286000"/>
            <a:ext cx="1948815" cy="1666875"/>
          </a:xfrm>
          <a:prstGeom prst="roundRect">
            <a:avLst>
              <a:gd name="adj" fmla="val 8000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Credor</a:t>
            </a:r>
          </a:p>
        </p:txBody>
      </p:sp>
      <p:sp>
        <p:nvSpPr>
          <p:cNvPr id="29" name="">
            <a:extLst>
              <a:ext uri="{FF2B5EF4-FFF2-40B4-BE49-F238E27FC236}">
                <ns2:creationId id="{5E35A9A3-3C54-4EA8-B3B3-EA14E751EFEE}"/>
              </a:ext>
            </a:extLst>
          </p:cNvPr>
          <p:cNvSpPr>
            <a:spLocks noGrp="1"/>
          </p:cNvSpPr>
          <p:nvPr/>
        </p:nvSpPr>
        <p:spPr>
          <a:xfrm>
            <a:off x="9262110" y="2286000"/>
            <a:ext cx="1948815" cy="166687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6A72D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Efeito</a:t>
            </a:r>
          </a:p>
        </p:txBody>
      </p:sp>
      <p:sp>
        <p:nvSpPr>
          <p:cNvPr id="30" name="">
            <a:extLst>
              <a:ext uri="{FF2B5EF4-FFF2-40B4-BE49-F238E27FC236}">
                <ns2:creationId id="{63B7136C-9BD3-4675-BA3F-2BE5727C2262}"/>
              </a:ext>
            </a:extLst>
          </p:cNvPr>
          <p:cNvSpPr>
            <a:spLocks noGrp="1"/>
          </p:cNvSpPr>
          <p:nvPr/>
        </p:nvSpPr>
        <p:spPr>
          <a:xfrm>
            <a:off x="1285875" y="1571625"/>
            <a:ext cx="9429750" cy="5905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 cancelamento somente é válido quando a obrigação, o motivo, a autoridade e os efeitos estão documentados.</a:t>
            </a:r>
          </a:p>
        </p:txBody>
      </p:sp>
      <p:sp>
        <p:nvSpPr>
          <p:cNvPr id="31" name="">
            <a:extLst>
              <a:ext uri="{FF2B5EF4-FFF2-40B4-BE49-F238E27FC236}">
                <ns2:creationId id="{9F400C15-30B9-48CD-8AE5-297CC4FD4665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TCM-BA · ato vigente sobre cancelamento de restos a pagar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8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205C4C20-371B-4901-A7E3-3DC8B80DFB13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DEA e obrigação sem empenho podem ocultar passivos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A1297CFA-F84D-4E1A-9013-F529F0920CF7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7B4352E7-8423-47D4-8EBA-F0C7F1E13DE8}"/>
              </a:ext>
            </a:extLst>
          </p:cNvPr>
          <p:cNvSpPr>
            <a:spLocks noGrp="1"/>
          </p:cNvSpPr>
          <p:nvPr/>
        </p:nvSpPr>
        <p:spPr>
          <a:xfrm>
            <a:off x="742950" y="1666875"/>
            <a:ext cx="5000625" cy="4048125"/>
          </a:xfrm>
          <a:prstGeom prst="roundRect">
            <a:avLst>
              <a:gd name="adj" fmla="val 3765"/>
            </a:avLst>
          </a:prstGeom>
          <a:solidFill>
            <a:srgbClr val="EAF5EE"/>
          </a:solidFill>
          <a:ln w="9525">
            <a:solidFill>
              <a:srgbClr val="07513A"/>
            </a:solidFill>
            <a:prstDash val="solid"/>
          </a:ln>
        </p:spPr>
        <p:style>
          <a:lnRef idx="0"/>
          <a:fillRef idx="0"/>
          <a:effectRef idx="4"/>
          <a:fontRef idx="major"/>
        </p:style>
      </p:sp>
      <p:sp>
        <p:nvSpPr>
          <p:cNvPr id="22" name="">
            <a:extLst>
              <a:ext uri="{FF2B5EF4-FFF2-40B4-BE49-F238E27FC236}">
                <ns2:creationId id="{B3CCFA81-A236-4611-A63E-7E7BA5FCED1D}"/>
              </a:ext>
            </a:extLst>
          </p:cNvPr>
          <p:cNvSpPr>
            <a:spLocks noGrp="1"/>
          </p:cNvSpPr>
          <p:nvPr/>
        </p:nvSpPr>
        <p:spPr>
          <a:xfrm>
            <a:off x="933450" y="1819275"/>
            <a:ext cx="4619625" cy="4572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DESPESAS DE EXERCÍCIOS ANTERIORES</a:t>
            </a:r>
          </a:p>
        </p:txBody>
      </p:sp>
      <p:sp>
        <p:nvSpPr>
          <p:cNvPr id="23" name="">
            <a:extLst>
              <a:ext uri="{FF2B5EF4-FFF2-40B4-BE49-F238E27FC236}">
                <ns2:creationId id="{8D1E58EE-56A2-4BE7-B5DE-D333606ED07F}"/>
              </a:ext>
            </a:extLst>
          </p:cNvPr>
          <p:cNvSpPr>
            <a:spLocks noGrp="1"/>
          </p:cNvSpPr>
          <p:nvPr/>
        </p:nvSpPr>
        <p:spPr>
          <a:xfrm>
            <a:off x="1009650" y="2381250"/>
            <a:ext cx="4467225" cy="31337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t">
            <a:normAutofit fontScale="100000"/>
          </a:bodyPr>
          <a:lstStyle/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Pesquisar o exercício seguinte.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Identificar competência e fato gerador.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Cruzar contrato, nota, medição e folha.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Separar erro formal de obrigação material.</a:t>
            </a:r>
          </a:p>
        </p:txBody>
      </p:sp>
      <p:sp>
        <p:nvSpPr>
          <p:cNvPr id="24" name="">
            <a:extLst>
              <a:ext uri="{FF2B5EF4-FFF2-40B4-BE49-F238E27FC236}">
                <ns2:creationId id="{421909F0-91BC-49A3-A7D0-D6479AA99253}"/>
              </a:ext>
            </a:extLst>
          </p:cNvPr>
          <p:cNvSpPr>
            <a:spLocks noGrp="1"/>
          </p:cNvSpPr>
          <p:nvPr/>
        </p:nvSpPr>
        <p:spPr>
          <a:xfrm>
            <a:off x="6257925" y="1666875"/>
            <a:ext cx="5000625" cy="4048125"/>
          </a:xfrm>
          <a:prstGeom prst="roundRect">
            <a:avLst>
              <a:gd name="adj" fmla="val 3765"/>
            </a:avLst>
          </a:prstGeom>
          <a:solidFill>
            <a:srgbClr val="FFF2CC"/>
          </a:solidFill>
          <a:ln w="9525">
            <a:solidFill>
              <a:srgbClr val="805D0A"/>
            </a:solidFill>
            <a:prstDash val="solid"/>
          </a:ln>
        </p:spPr>
        <p:style>
          <a:lnRef idx="0"/>
          <a:fillRef idx="0"/>
          <a:effectRef idx="4"/>
          <a:fontRef idx="major"/>
        </p:style>
      </p:sp>
      <p:sp>
        <p:nvSpPr>
          <p:cNvPr id="25" name="">
            <a:extLst>
              <a:ext uri="{FF2B5EF4-FFF2-40B4-BE49-F238E27FC236}">
                <ns2:creationId id="{0762E807-84F4-484D-B624-CACAA0C31B58}"/>
              </a:ext>
            </a:extLst>
          </p:cNvPr>
          <p:cNvSpPr>
            <a:spLocks noGrp="1"/>
          </p:cNvSpPr>
          <p:nvPr/>
        </p:nvSpPr>
        <p:spPr>
          <a:xfrm>
            <a:off x="6448425" y="1819275"/>
            <a:ext cx="4619625" cy="4572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805D0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805D0A"/>
                </a:solidFill>
                <a:latin typeface="Century Gothic"/>
                <a:ea typeface="Century Gothic"/>
                <a:cs typeface="Century Gothic"/>
              </a:rPr>
              <a:t>OBRIGAÇÕES SEM EMPENHO</a:t>
            </a:r>
          </a:p>
        </p:txBody>
      </p:sp>
      <p:sp>
        <p:nvSpPr>
          <p:cNvPr id="26" name="">
            <a:extLst>
              <a:ext uri="{FF2B5EF4-FFF2-40B4-BE49-F238E27FC236}">
                <ns2:creationId id="{9DAD01DA-DA4C-4869-AFA3-9A3B92CBE87D}"/>
              </a:ext>
            </a:extLst>
          </p:cNvPr>
          <p:cNvSpPr>
            <a:spLocks noGrp="1"/>
          </p:cNvSpPr>
          <p:nvPr/>
        </p:nvSpPr>
        <p:spPr>
          <a:xfrm>
            <a:off x="6524625" y="2381250"/>
            <a:ext cx="4467225" cy="31337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t">
            <a:normAutofit fontScale="100000"/>
          </a:bodyPr>
          <a:lstStyle/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Mapear empenhos inexistentes ou insuficientes.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Quantificar por credor, fonte e período.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Avaliar reflexo no art. 42 e nas DCASP.</a:t>
            </a:r>
          </a:p>
          <a:p>
            <a:pPr marL="20" indent="-12" algn="just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Registrar limitações documentais.</a:t>
            </a:r>
          </a:p>
        </p:txBody>
      </p:sp>
      <p:sp>
        <p:nvSpPr>
          <p:cNvPr id="27" name="">
            <a:extLst>
              <a:ext uri="{FF2B5EF4-FFF2-40B4-BE49-F238E27FC236}">
                <ns2:creationId id="{0E5D8710-607A-4BC8-AFA9-FA0B176CD379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slides/slide9.xml><?xml version="1.0" encoding="utf-8"?>
<p:sld xmlns:a="http://schemas.openxmlformats.org/drawingml/2006/main" xmlns:ns2="http://schemas.microsoft.com/office/drawing/2014/main" xmlns:ns3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8" name="Slide Number Placeholder 3">
            <a:extLst>
              <a:ext uri="{FF2B5EF4-FFF2-40B4-BE49-F238E27FC236}">
                <ns2:creationId id="{BB8C4EC3-91CF-15A7-B24F-D0BBB7AED199}"/>
              </a:ext>
            </a:extLst>
          </p:cNvPr>
          <p:cNvSpPr>
            <a:spLocks noGrp="1"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>
            <a:pPr algn="ctr">
              <a:buNone/>
            </a:pPr>
            <a:r>
              <a:rPr sz="11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9" name="course-slide-title">
            <a:extLst>
              <a:ext uri="{FF2B5EF4-FFF2-40B4-BE49-F238E27FC236}">
                <ns2:creationId id="{758B8438-CD16-470B-A08B-6FB89E642539}"/>
              </a:ext>
            </a:extLst>
          </p:cNvPr>
          <p:cNvSpPr>
            <a:spLocks noGrp="1"/>
          </p:cNvSpPr>
          <p:nvPr/>
        </p:nvSpPr>
        <p:spPr>
          <a:xfrm>
            <a:off x="666750" y="781050"/>
            <a:ext cx="10668000" cy="609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lIns="0" tIns="0" rIns="0" bIns="0" anchor="ctr">
            <a:normAutofit fontScale="100000"/>
          </a:bodyPr>
          <a:lstStyle/>
          <a:p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Disponibilidade de caixa deve ser analisada por fonte</a:t>
            </a:r>
          </a:p>
        </p:txBody>
      </p:sp>
      <p:sp>
        <p:nvSpPr>
          <p:cNvPr id="20" name="course-slide-body">
            <a:extLst>
              <a:ext uri="{FF2B5EF4-FFF2-40B4-BE49-F238E27FC236}">
                <ns2:creationId id="{CF3BF689-6B15-43BC-A6D2-33BD97EF44ED}"/>
              </a:ext>
            </a:extLst>
          </p:cNvPr>
          <p:cNvSpPr>
            <a:spLocks noGrp="1"/>
          </p:cNvSpPr>
          <p:nvPr/>
        </p:nvSpPr>
        <p:spPr>
          <a:xfrm>
            <a:off x="723900" y="1476375"/>
            <a:ext cx="10572750" cy="95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square" anchor="t"/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>
              <a:ext uri="{FF2B5EF4-FFF2-40B4-BE49-F238E27FC236}">
                <ns2:creationId id="{8E9363D9-CCAD-4086-9CE0-3A6A35A59BB8}"/>
              </a:ext>
            </a:extLst>
          </p:cNvPr>
          <p:cNvSpPr>
            <a:spLocks noGrp="1"/>
          </p:cNvSpPr>
          <p:nvPr/>
        </p:nvSpPr>
        <p:spPr>
          <a:xfrm>
            <a:off x="273939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D1B3903-04AF-4F18-B034-7A31BB0F71BB}"/>
              </a:ext>
            </a:extLst>
          </p:cNvPr>
          <p:cNvSpPr>
            <a:spLocks noGrp="1"/>
          </p:cNvSpPr>
          <p:nvPr/>
        </p:nvSpPr>
        <p:spPr>
          <a:xfrm>
            <a:off x="485965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30068A6-72B6-4901-836E-3AA5DDD82888}"/>
              </a:ext>
            </a:extLst>
          </p:cNvPr>
          <p:cNvSpPr>
            <a:spLocks noGrp="1"/>
          </p:cNvSpPr>
          <p:nvPr/>
        </p:nvSpPr>
        <p:spPr>
          <a:xfrm>
            <a:off x="6979920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E076476-00FE-4DFF-A569-CD7AA71D901E}"/>
              </a:ext>
            </a:extLst>
          </p:cNvPr>
          <p:cNvSpPr>
            <a:spLocks noGrp="1"/>
          </p:cNvSpPr>
          <p:nvPr/>
        </p:nvSpPr>
        <p:spPr>
          <a:xfrm>
            <a:off x="9100185" y="3005138"/>
            <a:ext cx="323850" cy="228600"/>
          </a:xfrm>
          <a:prstGeom prst="rightArrow">
            <a:avLst/>
          </a:prstGeom>
          <a:solidFill>
            <a:srgbClr val="D6A72D"/>
          </a:solidFill>
          <a:ln w="0">
            <a:solidFill>
              <a:srgbClr val="D6A72D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2069E74A-8A08-4DCE-BC39-F0E9452CEAE7}"/>
              </a:ext>
            </a:extLst>
          </p:cNvPr>
          <p:cNvSpPr>
            <a:spLocks noGrp="1"/>
          </p:cNvSpPr>
          <p:nvPr/>
        </p:nvSpPr>
        <p:spPr>
          <a:xfrm>
            <a:off x="78105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Caixa</a:t>
            </a:r>
          </a:p>
        </p:txBody>
      </p:sp>
      <p:sp>
        <p:nvSpPr>
          <p:cNvPr id="26" name="">
            <a:extLst>
              <a:ext uri="{FF2B5EF4-FFF2-40B4-BE49-F238E27FC236}">
                <ns2:creationId id="{610E1385-F087-48F5-8DE2-4A2ECF872009}"/>
              </a:ext>
            </a:extLst>
          </p:cNvPr>
          <p:cNvSpPr>
            <a:spLocks noGrp="1"/>
          </p:cNvSpPr>
          <p:nvPr/>
        </p:nvSpPr>
        <p:spPr>
          <a:xfrm>
            <a:off x="2901315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Vínculos</a:t>
            </a:r>
          </a:p>
        </p:txBody>
      </p:sp>
      <p:sp>
        <p:nvSpPr>
          <p:cNvPr id="27" name="">
            <a:extLst>
              <a:ext uri="{FF2B5EF4-FFF2-40B4-BE49-F238E27FC236}">
                <ns2:creationId id="{629F59A9-FAA2-48FC-971F-86148F8B7FC0}"/>
              </a:ext>
            </a:extLst>
          </p:cNvPr>
          <p:cNvSpPr>
            <a:spLocks noGrp="1"/>
          </p:cNvSpPr>
          <p:nvPr/>
        </p:nvSpPr>
        <p:spPr>
          <a:xfrm>
            <a:off x="502158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Retenções</a:t>
            </a:r>
          </a:p>
        </p:txBody>
      </p:sp>
      <p:sp>
        <p:nvSpPr>
          <p:cNvPr id="28" name="">
            <a:extLst>
              <a:ext uri="{FF2B5EF4-FFF2-40B4-BE49-F238E27FC236}">
                <ns2:creationId id="{9E5FBEF3-3D8D-4284-9419-95C08377F1A8}"/>
              </a:ext>
            </a:extLst>
          </p:cNvPr>
          <p:cNvSpPr>
            <a:spLocks noGrp="1"/>
          </p:cNvSpPr>
          <p:nvPr/>
        </p:nvSpPr>
        <p:spPr>
          <a:xfrm>
            <a:off x="7141845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EAF5EE"/>
          </a:solidFill>
          <a:ln w="9525">
            <a:solidFill>
              <a:srgbClr val="D6E3DA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Obrigações</a:t>
            </a:r>
          </a:p>
        </p:txBody>
      </p:sp>
      <p:sp>
        <p:nvSpPr>
          <p:cNvPr id="29" name="">
            <a:extLst>
              <a:ext uri="{FF2B5EF4-FFF2-40B4-BE49-F238E27FC236}">
                <ns2:creationId id="{882765D2-4F26-4C96-A9EE-293CA6097293}"/>
              </a:ext>
            </a:extLst>
          </p:cNvPr>
          <p:cNvSpPr>
            <a:spLocks noGrp="1"/>
          </p:cNvSpPr>
          <p:nvPr/>
        </p:nvSpPr>
        <p:spPr>
          <a:xfrm>
            <a:off x="9262110" y="2333625"/>
            <a:ext cx="1948815" cy="1571625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9525">
            <a:solidFill>
              <a:srgbClr val="D6A72D"/>
            </a:solidFill>
            <a:prstDash val="solid"/>
          </a:ln>
        </p:spPr>
        <p:style>
          <a:lnRef idx="0"/>
          <a:fillRef idx="0"/>
          <a:effectRef idx="4"/>
          <a:fontRef idx="major"/>
        </p:style>
        <p:txBody>
          <a:bodyPr lIns="95250" tIns="114300" rIns="95250" bIns="114300" anchor="ctr">
            <a:normAutofit fontScale="100000"/>
          </a:bodyPr>
          <a:lstStyle/>
          <a:p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Saldo líquido</a:t>
            </a:r>
          </a:p>
        </p:txBody>
      </p:sp>
      <p:sp>
        <p:nvSpPr>
          <p:cNvPr id="30" name="">
            <a:extLst>
              <a:ext uri="{FF2B5EF4-FFF2-40B4-BE49-F238E27FC236}">
                <ns2:creationId id="{8DA5EF92-40FD-40BE-BE3A-374A21AFB872}"/>
              </a:ext>
            </a:extLst>
          </p:cNvPr>
          <p:cNvSpPr>
            <a:spLocks noGrp="1"/>
          </p:cNvSpPr>
          <p:nvPr/>
        </p:nvSpPr>
        <p:spPr>
          <a:xfrm>
            <a:off x="1190625" y="1571625"/>
            <a:ext cx="9620250" cy="61912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76200" tIns="47625" rIns="76200" bIns="47625" anchor="ctr">
            <a:normAutofit fontScale="92665"/>
          </a:bodyPr>
          <a:lstStyle/>
          <a:p>
            <a:pPr algn="just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 disponibilidade deve ser apurada por fonte/destinação, sem compensar recursos vinculados com obrigações de outra natureza.</a:t>
            </a:r>
          </a:p>
        </p:txBody>
      </p:sp>
      <p:sp>
        <p:nvSpPr>
          <p:cNvPr id="31" name="">
            <a:extLst>
              <a:ext uri="{FF2B5EF4-FFF2-40B4-BE49-F238E27FC236}">
                <ns2:creationId id="{09206EA1-5E09-4591-BFF3-5888DCCC1CAB}"/>
              </a:ext>
            </a:extLst>
          </p:cNvPr>
          <p:cNvSpPr>
            <a:spLocks noGrp="1"/>
          </p:cNvSpPr>
          <p:nvPr/>
        </p:nvSpPr>
        <p:spPr>
          <a:xfrm>
            <a:off x="723900" y="5972175"/>
            <a:ext cx="1057275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lIns="0" tIns="0" rIns="0" bIns="0" anchor="ctr">
            <a:normAutofit fontScale="100000"/>
          </a:bodyPr>
          <a:lstStyle/>
          <a:p>
            <a:pPr algn="just"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MDF 15ª edição · gov.br/tesouronacional</a:t>
            </a:r>
          </a:p>
        </p:txBody>
      </p:sp>
    </p:spTree>
    <p:extLst>
      <p:ext uri="{BB962C8B-B14F-4D97-AF65-F5344CB8AC3E}">
        <ns3:creationId val="319446050"/>
      </p:ext>
    </p:extLst>
  </p:cSld>
</p:sld>
</file>

<file path=ppt/theme/theme1.xml><?xml version="1.0" encoding="utf-8"?>
<a:theme xmlns:a="http://schemas.openxmlformats.org/drawingml/2006/main" name="mopdelo elos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BAB1"/>
      </a:accent1>
      <a:accent2>
        <a:srgbClr val="85B7E2"/>
      </a:accent2>
      <a:accent3>
        <a:srgbClr val="D486A8"/>
      </a:accent3>
      <a:accent4>
        <a:srgbClr val="9795CD"/>
      </a:accent4>
      <a:accent5>
        <a:srgbClr val="44546A"/>
      </a:accent5>
      <a:accent6>
        <a:srgbClr val="3F3F3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Custom 12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2026-07-19T20:47:22.8280000Z</dcterms:created>
  <dcterms:modified xsi:type="dcterms:W3CDTF">2026-07-19T20:47:22.8280000Z</dcterms:modified>
</coreProperties>
</file>